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HY TẾ TUYỆT VỜI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Thanh Lâm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Đoàn con dâng lên Cha này hy lễ thánh thiêng diệu huyền, là Chiên Con hy sinh, tự hiến tế để nên nguồn sống. Đồi Canvê loang máu hôm nào, Người chịu treo trên Thánh giá cao. Rồi Phục sinh vinh thắng khải hoàn. Mở ra phúc vinh ngàn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Cha này lễ hy sinh giao hoà. Xin Cha thương rộng ban ân tình chan chứa. Xin dâng lên đời con tay trắng hư không. Xin dâng Cha lòng con thiết tha cậy </a:t>
            </a:r>
            <a:r>
              <a:rPr lang="vi-VN" b="1">
                <a:solidFill>
                  <a:schemeClr val="bg1"/>
                </a:solidFill>
                <a:latin typeface="Times New Roman" pitchFamily="18" charset="0"/>
                <a:cs typeface="Times New Roman" pitchFamily="18" charset="0"/>
              </a:rPr>
              <a:t>trông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Tựa hương thơm lan bay: Lời tha thiết khấn xin van nài. Và đôi tay giơ cao: Lòng thanh khiết con xin thề hứa. Nguyện trung tín yêu Chúa không ngơi. Tình yêu thương gieo rắc muôn nơi. Làm con én loan báo tin xuân niềm vui đến khắp mọi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2087</TotalTime>
  <Words>168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HY TẾ TUYỆT VỜI Thanh Lâm</vt:lpstr>
      <vt:lpstr>1. Đoàn con dâng lên Cha này hy lễ thánh thiêng diệu huyền, là Chiên Con hy sinh, tự hiến tế để nên nguồn sống. Đồi Canvê loang máu hôm nào, Người chịu treo trên Thánh giá cao. Rồi Phục sinh vinh thắng khải hoàn. Mở ra phúc vinh ngàn đời.</vt:lpstr>
      <vt:lpstr>ĐK. Xin dâng Cha này lễ hy sinh giao hoà. Xin Cha thương rộng ban ân tình chan chứa. Xin dâng lên đời con tay trắng hư không. Xin dâng Cha lòng con thiết tha cậy trông.</vt:lpstr>
      <vt:lpstr>2. Tựa hương thơm lan bay: Lời tha thiết khấn xin van nài. Và đôi tay giơ cao: Lòng thanh khiết con xin thề hứa. Nguyện trung tín yêu Chúa không ngơi. Tình yêu thương gieo rắc muôn nơi. Làm con én loan báo tin xuân niềm vui đến khắp mọi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777</cp:revision>
  <dcterms:created xsi:type="dcterms:W3CDTF">2021-12-01T03:00:51Z</dcterms:created>
  <dcterms:modified xsi:type="dcterms:W3CDTF">2021-12-13T22:40:37Z</dcterms:modified>
</cp:coreProperties>
</file>