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7" r:id="rId5"/>
    <p:sldId id="260" r:id="rId6"/>
    <p:sldId id="263"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000" b="1">
                <a:solidFill>
                  <a:schemeClr val="bg1"/>
                </a:solidFill>
                <a:latin typeface="Times New Roman" pitchFamily="18" charset="0"/>
                <a:cs typeface="Times New Roman" pitchFamily="18" charset="0"/>
              </a:rPr>
              <a:t>HÀI NHI </a:t>
            </a:r>
            <a:r>
              <a:rPr lang="vi-VN" sz="4000" b="1">
                <a:solidFill>
                  <a:schemeClr val="bg1"/>
                </a:solidFill>
                <a:latin typeface="Times New Roman" pitchFamily="18" charset="0"/>
                <a:cs typeface="Times New Roman" pitchFamily="18" charset="0"/>
              </a:rPr>
              <a:t>GIÁNG </a:t>
            </a:r>
            <a:r>
              <a:rPr lang="vi-VN" sz="4000" b="1" smtClean="0">
                <a:solidFill>
                  <a:schemeClr val="bg1"/>
                </a:solidFill>
                <a:latin typeface="Times New Roman" pitchFamily="18" charset="0"/>
                <a:cs typeface="Times New Roman" pitchFamily="18" charset="0"/>
              </a:rPr>
              <a:t>THẾ</a:t>
            </a:r>
            <a:r>
              <a:rPr lang="en-US" sz="4000" b="1" smtClean="0">
                <a:solidFill>
                  <a:schemeClr val="bg1"/>
                </a:solidFill>
                <a:latin typeface="Times New Roman" pitchFamily="18" charset="0"/>
                <a:cs typeface="Times New Roman" pitchFamily="18" charset="0"/>
              </a:rPr>
              <a:t> </a:t>
            </a:r>
            <a:br>
              <a:rPr lang="en-US" sz="4000" b="1" smtClean="0">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Lm</a:t>
            </a:r>
            <a:r>
              <a:rPr lang="vi-VN" sz="4000" b="1">
                <a:solidFill>
                  <a:schemeClr val="bg1"/>
                </a:solidFill>
                <a:latin typeface="Times New Roman" pitchFamily="18" charset="0"/>
                <a:cs typeface="Times New Roman" pitchFamily="18" charset="0"/>
              </a:rPr>
              <a:t>. Văn Chi</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ĐK. Một Hài Nhi đã sinh ra cho thế nhân, một Hài Nhi đã sinh ra trên cõi gian trần. Ngài đem yêu thương an bình thay thế những nỗi đau thương. Một Hài Nhi đã sinh ra cho thế nhân, là Giê-su Đấng Cứu Tinh sinh xuống gian trần. Ngài đến con đây mong chờ, xin làm hang đá tình </a:t>
            </a:r>
            <a:r>
              <a:rPr lang="vi-VN" sz="4000" b="1">
                <a:solidFill>
                  <a:schemeClr val="bg1"/>
                </a:solidFill>
                <a:latin typeface="Times New Roman" pitchFamily="18" charset="0"/>
                <a:cs typeface="Times New Roman" pitchFamily="18" charset="0"/>
              </a:rPr>
              <a:t>thương</a:t>
            </a:r>
            <a:r>
              <a:rPr lang="vi-VN"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1. Mùa Giáng Thế Chúa đã mang tình thương, không gian còn miệt mài trong tăm tối. Và lạy Chúa xin thăm viếng hồn con, bao mong chờ Ngài sưởi ấm yêu thương.</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Trời thắp sáng lấp lánh muôn vì sao, đêm diệu huyền này Hài Nhi giáng thế. Quỳ lặng ngắm Giê-su đến vì yêu, sinh ra đời niềm hạnh phúc tin yêu.</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Ngài giáng thế Chúa đến tâm hồn con, con khẩn cầu nguyện Ngài ban ơn phúc. Niềm thành kính con dâng Chúa tình thương, hương hoa lòng dệt thành khúc tri ân.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3662</TotalTime>
  <Words>190</Words>
  <Application>Microsoft Office PowerPoint</Application>
  <PresentationFormat>On-screen Show (16:9)</PresentationFormat>
  <Paragraphs>8</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HÀI NHI GIÁNG THẾ  Lm. Văn Chi</vt:lpstr>
      <vt:lpstr>ĐK. Một Hài Nhi đã sinh ra cho thế nhân, một Hài Nhi đã sinh ra trên cõi gian trần. Ngài đem yêu thương an bình thay thế những nỗi đau thương. Một Hài Nhi đã sinh ra cho thế nhân, là Giê-su Đấng Cứu Tinh sinh xuống gian trần. Ngài đến con đây mong chờ, xin làm hang đá tình thương.</vt:lpstr>
      <vt:lpstr>1. Mùa Giáng Thế Chúa đã mang tình thương, không gian còn miệt mài trong tăm tối. Và lạy Chúa xin thăm viếng hồn con, bao mong chờ Ngài sưởi ấm yêu thương.</vt:lpstr>
      <vt:lpstr>2. Trời thắp sáng lấp lánh muôn vì sao, đêm diệu huyền này Hài Nhi giáng thế. Quỳ lặng ngắm Giê-su đến vì yêu, sinh ra đời niềm hạnh phúc tin yêu.</vt:lpstr>
      <vt:lpstr>3. Ngài giáng thế Chúa đến tâm hồn con, con khẩn cầu nguyện Ngài ban ơn phúc. Niềm thành kính con dâng Chúa tình thương, hương hoa lòng dệt thành khúc tri ân.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1399</cp:revision>
  <dcterms:created xsi:type="dcterms:W3CDTF">2021-12-01T03:00:51Z</dcterms:created>
  <dcterms:modified xsi:type="dcterms:W3CDTF">2021-12-21T13:24:14Z</dcterms:modified>
</cp:coreProperties>
</file>