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63" r:id="rId5"/>
    <p:sldId id="257" r:id="rId6"/>
    <p:sldId id="265" r:id="rId7"/>
    <p:sldId id="267" r:id="rId8"/>
    <p:sldId id="260"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12/19/2021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12/19/2021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7</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12/19/2021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12/19/2021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12/19/2021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12/19/2021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12/19/2021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12/19/2021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HÀI NHI </a:t>
            </a:r>
            <a:r>
              <a:rPr lang="vi-VN" b="1">
                <a:solidFill>
                  <a:schemeClr val="bg1"/>
                </a:solidFill>
                <a:latin typeface="Times New Roman" pitchFamily="18" charset="0"/>
                <a:cs typeface="Times New Roman" pitchFamily="18" charset="0"/>
              </a:rPr>
              <a:t>TUYỆT </a:t>
            </a:r>
            <a:r>
              <a:rPr lang="vi-VN" b="1" smtClean="0">
                <a:solidFill>
                  <a:schemeClr val="bg1"/>
                </a:solidFill>
                <a:latin typeface="Times New Roman" pitchFamily="18" charset="0"/>
                <a:cs typeface="Times New Roman" pitchFamily="18" charset="0"/>
              </a:rPr>
              <a:t>VỜI</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Phạm </a:t>
            </a:r>
            <a:r>
              <a:rPr lang="vi-VN" b="1">
                <a:solidFill>
                  <a:schemeClr val="bg1"/>
                </a:solidFill>
                <a:latin typeface="Times New Roman" pitchFamily="18" charset="0"/>
                <a:cs typeface="Times New Roman" pitchFamily="18" charset="0"/>
              </a:rPr>
              <a:t>Đức Huyến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Mừng Chúa ra đời (con thờ lạy Chúa) cùng tôn vinh danh Chúa, Vua Giê-su, Vua Giê-su. (Giê-su đã xuống trần sinh ra trong máng lừa) Chúa Cứu Thế đã giáng sinh, Chúa Cứu Thế đã giáng sinh. Vinh danh, vinh danh Chúa trên trời. Bình an, bình an dưới thế cho nhân loại Chúa yêu thương.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Chiên lừa sưởi ấm cho Người, các mục đồng thờ lạy Ngôi Hai. Người đã đến cứu chuộc nhân loại. Cùng thiên thần mừng kính </a:t>
            </a:r>
            <a:r>
              <a:rPr lang="vi-VN" sz="5400" b="1">
                <a:solidFill>
                  <a:schemeClr val="bg1"/>
                </a:solidFill>
                <a:latin typeface="Times New Roman" pitchFamily="18" charset="0"/>
                <a:cs typeface="Times New Roman" pitchFamily="18" charset="0"/>
              </a:rPr>
              <a:t>Giê-su</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Cung đàn hòa khúc thanh bình, trong đêm trường dìu dặt du dương. Nguồn ánh sáng chiếu rọi đưa đường. Lòng chân thành tìm đến Giê-su.</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3431</TotalTime>
  <Words>144</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HÀI NHI TUYỆT VỜI  Phạm Đức Huyến</vt:lpstr>
      <vt:lpstr>ĐK. Mừng Chúa ra đời (con thờ lạy Chúa) cùng tôn vinh danh Chúa, Vua Giê-su, Vua Giê-su. (Giê-su đã xuống trần sinh ra trong máng lừa) Chúa Cứu Thế đã giáng sinh, Chúa Cứu Thế đã giáng sinh. Vinh danh, vinh danh Chúa trên trời. Bình an, bình an dưới thế cho nhân loại Chúa yêu thương.</vt:lpstr>
      <vt:lpstr>1. Chiên lừa sưởi ấm cho Người, các mục đồng thờ lạy Ngôi Hai. Người đã đến cứu chuộc nhân loại. Cùng thiên thần mừng kính Giê-su.</vt:lpstr>
      <vt:lpstr>2. Cung đàn hòa khúc thanh bình, trong đêm trường dìu dặt du dương. Nguồn ánh sáng chiếu rọi đưa đường. Lòng chân thành tìm đến Giê-su.</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1307</cp:revision>
  <dcterms:created xsi:type="dcterms:W3CDTF">2021-12-01T03:00:51Z</dcterms:created>
  <dcterms:modified xsi:type="dcterms:W3CDTF">2021-12-18T23:26:44Z</dcterms:modified>
</cp:coreProperties>
</file>