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HÁT LÊN CA TỤNG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Hát lên ca tụng Chúa Trời, hát lên bài ca mới. Vì Chúa đã làm bao nhiêu là kỳ công.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Ca lên đi khắp địa cầu, hòa điệu hát, hỡi muôn dân. Theo cung tơ tiếng nhạc trước nhan Chúa từ nhân.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Vua uy linh đã khải hoàn, Người giải thoát hết chư dân. Cho nơi nơi ngắm nhìn đức công chính tuyệt luân.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Sông hoan ca, núi nhảy mừng, biển đàn hát trước Thiên nhan. Vua công minh xét xử các dân nước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113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HÁT LÊN CA TỤNG Lm. Kim Long</vt:lpstr>
      <vt:lpstr>ÐK. Hát lên ca tụng Chúa Trời, hát lên bài ca mới. Vì Chúa đã làm bao nhiêu là kỳ công.</vt:lpstr>
      <vt:lpstr>1. Ca lên đi khắp địa cầu, hòa điệu hát, hỡi muôn dân. Theo cung tơ tiếng nhạc trước nhan Chúa từ nhân.</vt:lpstr>
      <vt:lpstr>2. Vua uy linh đã khải hoàn, Người giải thoát hết chư dân. Cho nơi nơi ngắm nhìn đức công chính tuyệt luân.</vt:lpstr>
      <vt:lpstr>3. Sông hoan ca, núi nhảy mừng, biển đàn hát trước Thiên nhan. Vua công minh xét xử các dân nước trần gian.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254</cp:revision>
  <dcterms:created xsi:type="dcterms:W3CDTF">2021-12-01T03:00:51Z</dcterms:created>
  <dcterms:modified xsi:type="dcterms:W3CDTF">2021-12-06T07:36:38Z</dcterms:modified>
</cp:coreProperties>
</file>