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HÁT LÊN MỪNG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CHÚA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Hôm nay Đấng Cứu Thế đã giáng sinh cho chúng ta, đã giáng sinh cho chúng ta. Người là Đức Ki-tô Chúa chúng ta. La la la la la la. Hôm nay Đấng Cứu Thế đã giáng sinh cho chúng ta, đã giáng sinh cho chúng ta. Người là Đức Ki-tô Chúa chúng ta. La la la la la la.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Hát lên mừng Thiên Chúa một bài ca mới. Hát lên mừng Thiên Chúa hỡi toàn thế giới. Hát lên mừng Thiên Chúa khúc ca tuyệt vời. Hát lên mừng Thiên Chúa hát lên người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Hát loan cùng thế giới ơn Ngưòi cứu rỗi. Hát loan cùng thế giới hỡi đoàn dân Chúa. Hát loan cùng thế giới biết tôn danh Người. Biết bao kỳ công Chúa tác sinh đẹp tươi.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3649</TotalTime>
  <Words>162</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HÁT LÊN MỪNG THIÊN CHÚA  Lm. Phương Anh</vt:lpstr>
      <vt:lpstr>ĐK. Hôm nay Đấng Cứu Thế đã giáng sinh cho chúng ta, đã giáng sinh cho chúng ta. Người là Đức Ki-tô Chúa chúng ta. La la la la la la. Hôm nay Đấng Cứu Thế đã giáng sinh cho chúng ta, đã giáng sinh cho chúng ta. Người là Đức Ki-tô Chúa chúng ta. La la la la la la.</vt:lpstr>
      <vt:lpstr>1. Hát lên mừng Thiên Chúa một bài ca mới. Hát lên mừng Thiên Chúa hỡi toàn thế giới. Hát lên mừng Thiên Chúa khúc ca tuyệt vời. Hát lên mừng Thiên Chúa hát lên người ơi.</vt:lpstr>
      <vt:lpstr>2. Hát loan cùng thế giới ơn Ngưòi cứu rỗi. Hát loan cùng thế giới hỡi đoàn dân Chúa. Hát loan cùng thế giới biết tôn danh Người. Biết bao kỳ công Chúa tác sinh đẹp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1392</cp:revision>
  <dcterms:created xsi:type="dcterms:W3CDTF">2021-12-01T03:00:51Z</dcterms:created>
  <dcterms:modified xsi:type="dcterms:W3CDTF">2021-12-21T13:11:02Z</dcterms:modified>
</cp:coreProperties>
</file>