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HÁT MỪNG </a:t>
            </a:r>
            <a:r>
              <a:rPr lang="vi-VN" b="1">
                <a:solidFill>
                  <a:schemeClr val="bg1"/>
                </a:solidFill>
                <a:latin typeface="Times New Roman" pitchFamily="18" charset="0"/>
                <a:cs typeface="Times New Roman" pitchFamily="18" charset="0"/>
              </a:rPr>
              <a:t>THIÊN </a:t>
            </a:r>
            <a:r>
              <a:rPr lang="vi-VN" b="1" smtClean="0">
                <a:solidFill>
                  <a:schemeClr val="bg1"/>
                </a:solidFill>
                <a:latin typeface="Times New Roman" pitchFamily="18" charset="0"/>
                <a:cs typeface="Times New Roman" pitchFamily="18" charset="0"/>
              </a:rPr>
              <a:t>CHÚA</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Hôm nay Đấng Cứu Thế đã giáng sinh cho chúng ta. Người là Đức Kitô, Chúa chúng ta.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Hát lên mừng Thiên Chúa một bài ca mới. Hát lên mừng Chúa đi toàn thể địa cầu. Hát lên mừng Thiên Chúa, hát mừng Thiên Chúa. Hát lên mừng Thánh Danh, chúc tụng Thánh Danh.</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Hãy loan truyền thế giới hồng ân cứu rỗi, kể cho người biết đi Thiên Chúa vinh hiển. Nói cho mọi dân nước những kỳ công Chúa. Cất cao lời hát mừng ơn Người cứu độ.</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Hãy tưng bừng ca múa trời xanh đất mới, biển hãy gầm hãy vang, cùng muôn hải vật. Hãy hoan hỉ, đồng xanh thơm lừng hoa trái. Chúa sẽ ngự đến đây xét xử thế </a:t>
            </a:r>
            <a:r>
              <a:rPr lang="vi-VN" sz="5400" b="1">
                <a:solidFill>
                  <a:schemeClr val="bg1"/>
                </a:solidFill>
                <a:latin typeface="Times New Roman" pitchFamily="18" charset="0"/>
                <a:cs typeface="Times New Roman" pitchFamily="18" charset="0"/>
              </a:rPr>
              <a:t>gian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3374</TotalTime>
  <Words>161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HÁT MỪNG THIÊN CHÚA  Lm. Nguyễn Duy</vt:lpstr>
      <vt:lpstr>ĐK. Hôm nay Đấng Cứu Thế đã giáng sinh cho chúng ta. Người là Đức Kitô, Chúa chúng ta.</vt:lpstr>
      <vt:lpstr>1. Hát lên mừng Thiên Chúa một bài ca mới. Hát lên mừng Chúa đi toàn thể địa cầu. Hát lên mừng Thiên Chúa, hát mừng Thiên Chúa. Hát lên mừng Thánh Danh, chúc tụng Thánh Danh.</vt:lpstr>
      <vt:lpstr>2. Hãy loan truyền thế giới hồng ân cứu rỗi, kể cho người biết đi Thiên Chúa vinh hiển. Nói cho mọi dân nước những kỳ công Chúa. Cất cao lời hát mừng ơn Người cứu độ.</vt:lpstr>
      <vt:lpstr>3. Hãy tưng bừng ca múa trời xanh đất mới, biển hãy gầm hãy vang, cùng muôn hải vật. Hãy hoan hỉ, đồng xanh thơm lừng hoa trái. Chúa sẽ ngự đến đây xét xử thế gian.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1278</cp:revision>
  <dcterms:created xsi:type="dcterms:W3CDTF">2021-12-01T03:00:51Z</dcterms:created>
  <dcterms:modified xsi:type="dcterms:W3CDTF">2021-12-18T22:29:38Z</dcterms:modified>
</cp:coreProperties>
</file>