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HÂN HOAN BƯỚC VÀO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Ngọc Linh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Hân hoan bước vào nhà Chúa cõi lòng ngợp bao sướng vui. Dâng lên lời chúc tụng cảm tạ tình Chúa muôn đời.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Ngày từng ngày trôi qua con sống trong vòng tay của Ngài. Trong khung trời hy vọng Ngài dẫn con về miền sáng tươi.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Đời một đời yêu thương xin đến mang dâng tiến về Ngài. Say sưa dòng suối nhạc đời hiến dâng thắm đẹp sướng vui.</a:t>
            </a:r>
            <a:endParaRPr lang="en-US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Cùng nhịp đập con tim với trái tim nồng say của Ngài. Trong hơi thở đất trời từng dấu chân hoa nở khắp nơi.</a:t>
            </a:r>
            <a:endParaRPr lang="en-US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1502</TotalTime>
  <Words>118</Words>
  <Application>Microsoft Office PowerPoint</Application>
  <PresentationFormat>On-screen Show (16:9)</PresentationFormat>
  <Paragraphs>8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HÂN HOAN BƯỚC VÀO Ngọc Linh</vt:lpstr>
      <vt:lpstr>ĐK. Hân hoan bước vào nhà Chúa cõi lòng ngợp bao sướng vui. Dâng lên lời chúc tụng cảm tạ tình Chúa muôn đời.</vt:lpstr>
      <vt:lpstr>1. Ngày từng ngày trôi qua con sống trong vòng tay của Ngài. Trong khung trời hy vọng Ngài dẫn con về miền sáng tươi.</vt:lpstr>
      <vt:lpstr>2. Đời một đời yêu thương xin đến mang dâng tiến về Ngài. Say sưa dòng suối nhạc đời hiến dâng thắm đẹp sướng vui.</vt:lpstr>
      <vt:lpstr>3. Cùng nhịp đập con tim với trái tim nồng say của Ngài. Trong hơi thở đất trời từng dấu chân hoa nở khắp nơi.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517</cp:revision>
  <dcterms:created xsi:type="dcterms:W3CDTF">2021-12-01T03:00:51Z</dcterms:created>
  <dcterms:modified xsi:type="dcterms:W3CDTF">2021-12-10T13:37:14Z</dcterms:modified>
</cp:coreProperties>
</file>