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HÂN HOAN VUI SƯỚNG</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Sơn Dương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Lòng hân hoan hân hoan vui sướng, cùng đi đến nhà Thiên Chúa cứu độ tôi, ngàn dân ơi mau mau bước tới, cùng ca vang chúc tụng Thiên Chúa đến </a:t>
            </a:r>
            <a:r>
              <a:rPr lang="vi-VN" b="1">
                <a:solidFill>
                  <a:schemeClr val="bg1"/>
                </a:solidFill>
                <a:latin typeface="Times New Roman" pitchFamily="18" charset="0"/>
                <a:cs typeface="Times New Roman" pitchFamily="18" charset="0"/>
              </a:rPr>
              <a:t>ngàn </a:t>
            </a:r>
            <a:r>
              <a:rPr lang="vi-VN" b="1" smtClean="0">
                <a:solidFill>
                  <a:schemeClr val="bg1"/>
                </a:solidFill>
                <a:latin typeface="Times New Roman" pitchFamily="18" charset="0"/>
                <a:cs typeface="Times New Roman" pitchFamily="18" charset="0"/>
              </a:rPr>
              <a:t>đời</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Chúa chính là nguồn ơn cứu rỗi Chúa chính là tình yêu cao quí đời con. Chúa chính là người Cha nhân ái cho con được làm con Chúa Trời ngập </a:t>
            </a:r>
            <a:r>
              <a:rPr lang="vi-VN" sz="4800" b="1">
                <a:solidFill>
                  <a:schemeClr val="bg1"/>
                </a:solidFill>
                <a:latin typeface="Times New Roman" pitchFamily="18" charset="0"/>
                <a:cs typeface="Times New Roman" pitchFamily="18" charset="0"/>
              </a:rPr>
              <a:t>niềm </a:t>
            </a:r>
            <a:r>
              <a:rPr lang="vi-VN" sz="4800" b="1" smtClean="0">
                <a:solidFill>
                  <a:schemeClr val="bg1"/>
                </a:solidFill>
                <a:latin typeface="Times New Roman" pitchFamily="18" charset="0"/>
                <a:cs typeface="Times New Roman" pitchFamily="18" charset="0"/>
              </a:rPr>
              <a:t>vui</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Chúa dẫn đường đời con vui bước đưa con vào tình yêu Thiên Chúa bình an. Với tấm lòng thành tin yêu mến con xin đặt vào tay Chúa trời cuộc </a:t>
            </a:r>
            <a:r>
              <a:rPr lang="vi-VN" sz="4800" b="1">
                <a:solidFill>
                  <a:schemeClr val="bg1"/>
                </a:solidFill>
                <a:latin typeface="Times New Roman" pitchFamily="18" charset="0"/>
                <a:cs typeface="Times New Roman" pitchFamily="18" charset="0"/>
              </a:rPr>
              <a:t>đời </a:t>
            </a:r>
            <a:r>
              <a:rPr lang="vi-VN" sz="4800" b="1" smtClean="0">
                <a:solidFill>
                  <a:schemeClr val="bg1"/>
                </a:solidFill>
                <a:latin typeface="Times New Roman" pitchFamily="18" charset="0"/>
                <a:cs typeface="Times New Roman" pitchFamily="18" charset="0"/>
              </a:rPr>
              <a:t>con</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1186</TotalTime>
  <Words>119</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HÂN HOAN VUI SƯỚNG Sơn Dương</vt:lpstr>
      <vt:lpstr>ĐK. Lòng hân hoan hân hoan vui sướng, cùng đi đến nhà Thiên Chúa cứu độ tôi, ngàn dân ơi mau mau bước tới, cùng ca vang chúc tụng Thiên Chúa đến ngàn đời</vt:lpstr>
      <vt:lpstr>1/ Chúa chính là nguồn ơn cứu rỗi Chúa chính là tình yêu cao quí đời con. Chúa chính là người Cha nhân ái cho con được làm con Chúa Trời ngập niềm vui.</vt:lpstr>
      <vt:lpstr>2/ Chúa dẫn đường đời con vui bước đưa con vào tình yêu Thiên Chúa bình an. Với tấm lòng thành tin yêu mến con xin đặt vào tay Chúa trời cuộc đời con.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353</cp:revision>
  <dcterms:created xsi:type="dcterms:W3CDTF">2021-12-01T03:00:51Z</dcterms:created>
  <dcterms:modified xsi:type="dcterms:W3CDTF">2021-12-09T23:43:43Z</dcterms:modified>
</cp:coreProperties>
</file>