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HÂN HOAN VỀ NHÀ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Việt Khôi</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Hân hoan đi về nhà Chúa đã bao năm cách xa nhan Ngài. Hôm nay đi về nhà Chúa thoả ước mong khát khao đêm ngày. Hân hoan đi về nhà Chúa Ánh sáng đã xoá tan đêm dài. Nắng mới đã chiếu soi muôn loài hân hoan đi về nhà Chúa.</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Về nhà Chúa sướng vui hát ngàn lời ca. Chúc tụng Ngài là Cha nhân ái hải hà. Về nhà Chúa tiến dâng Chúa lời tạ ơn. Đến muôn đời mãi mãi Chúa trọn tình thương.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Hân hoan đi về nhà Chúa tiến dâng Ngài khúc ca cảm tạ. Bên nhau quanh bàn tiệc Thánh thưởng nếm muôn phúc ân chan hoà. Hân hoan đi về nhà Chúa đón lấy nước suối thiêng tuôn trào, đón lấy những phúc ân ngọt ngào nơi nơi chan hoà thương </a:t>
            </a:r>
            <a:r>
              <a:rPr lang="vi-VN" sz="4000" b="1">
                <a:solidFill>
                  <a:schemeClr val="bg1"/>
                </a:solidFill>
                <a:latin typeface="Times New Roman" pitchFamily="18" charset="0"/>
                <a:cs typeface="Times New Roman" pitchFamily="18" charset="0"/>
              </a:rPr>
              <a:t>yêu</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Hân hoan khi người ta nói chúng ta cùng tiến lên thánh điện. Dâng bao tâm tình vui sướng tựa bé thơ nép bên mẹ hiền. Hân hoan dâng lời cảm mến chính Chúa Đấng Chí Tôn uy quyền, chính Chúa Đấng xót thương nhân hiền muôn dân chung một niềm tin. </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1518</TotalTime>
  <Words>224</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HÂN HOAN VỀ NHÀ CHÚA Việt Khôi</vt:lpstr>
      <vt:lpstr>1. Hân hoan đi về nhà Chúa đã bao năm cách xa nhan Ngài. Hôm nay đi về nhà Chúa thoả ước mong khát khao đêm ngày. Hân hoan đi về nhà Chúa Ánh sáng đã xoá tan đêm dài. Nắng mới đã chiếu soi muôn loài hân hoan đi về nhà Chúa.</vt:lpstr>
      <vt:lpstr>ĐK: Về nhà Chúa sướng vui hát ngàn lời ca. Chúc tụng Ngài là Cha nhân ái hải hà. Về nhà Chúa tiến dâng Chúa lời tạ ơn. Đến muôn đời mãi mãi Chúa trọn tình thương.</vt:lpstr>
      <vt:lpstr>2. Hân hoan đi về nhà Chúa tiến dâng Ngài khúc ca cảm tạ. Bên nhau quanh bàn tiệc Thánh thưởng nếm muôn phúc ân chan hoà. Hân hoan đi về nhà Chúa đón lấy nước suối thiêng tuôn trào, đón lấy những phúc ân ngọt ngào nơi nơi chan hoà thương yêu.</vt:lpstr>
      <vt:lpstr>3. Hân hoan khi người ta nói chúng ta cùng tiến lên thánh điện. Dâng bao tâm tình vui sướng tựa bé thơ nép bên mẹ hiền. Hân hoan dâng lời cảm mến chính Chúa Đấng Chí Tôn uy quyền, chính Chúa Đấng xót thương nhân hiền muôn dân chung một niềm tin.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529</cp:revision>
  <dcterms:created xsi:type="dcterms:W3CDTF">2021-12-01T03:00:51Z</dcterms:created>
  <dcterms:modified xsi:type="dcterms:W3CDTF">2021-12-10T13:53:37Z</dcterms:modified>
</cp:coreProperties>
</file>