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HÃY CA KHEN CHÚA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Hãy ca khen Chúa trong thánh cung diệu huyền. Hãy ca khen Ngài trên ngai báu quyền uy. Hãy ca khen Chúa quyền phép khôn lường. Hãy ca khen Ngài vì uy danh Ngài cao </a:t>
            </a:r>
            <a:r>
              <a:rPr lang="vi-VN" b="1">
                <a:solidFill>
                  <a:schemeClr val="bg1"/>
                </a:solidFill>
                <a:latin typeface="Times New Roman" pitchFamily="18" charset="0"/>
                <a:cs typeface="Times New Roman" pitchFamily="18" charset="0"/>
              </a:rPr>
              <a:t>sáng</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ca khen Chúa theo tiếng tơ cung kèn. Hãy ca khen Ngài cùng muôn tiếng cầm ca. Hãy ca khen Chúa nhịp trống vang rền. Hãy ca khen Ngài hòa vang cung đàn tiếng hát.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Hãy ca khen Chúa theo tiếng chiêng khải hoàn. Hãy ca khen Ngài nhạc vinh thắng hòa vang. Hãy ca khen Chúa hỡi khắp nhân trần. Hãy ca khen Ngài ngàn năm danh Ngài hiển </a:t>
            </a:r>
            <a:r>
              <a:rPr lang="vi-VN" sz="4800" b="1">
                <a:solidFill>
                  <a:schemeClr val="bg1"/>
                </a:solidFill>
                <a:latin typeface="Times New Roman" pitchFamily="18" charset="0"/>
                <a:cs typeface="Times New Roman" pitchFamily="18" charset="0"/>
              </a:rPr>
              <a:t>vinh</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1320</TotalTime>
  <Words>133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CA KHEN CHÚA Lm. Kim Long</vt:lpstr>
      <vt:lpstr>1. Hãy ca khen Chúa trong thánh cung diệu huyền. Hãy ca khen Ngài trên ngai báu quyền uy. Hãy ca khen Chúa quyền phép khôn lường. Hãy ca khen Ngài vì uy danh Ngài cao sáng.</vt:lpstr>
      <vt:lpstr>2. Hãy ca khen Chúa theo tiếng tơ cung kèn. Hãy ca khen Ngài cùng muôn tiếng cầm ca. Hãy ca khen Chúa nhịp trống vang rền. Hãy ca khen Ngài hòa vang cung đàn tiếng hát.</vt:lpstr>
      <vt:lpstr>3. Hãy ca khen Chúa theo tiếng chiêng khải hoàn. Hãy ca khen Ngài nhạc vinh thắng hòa vang. Hãy ca khen Chúa hỡi khắp nhân trần. Hãy ca khen Ngài ngàn năm danh Ngài hiển vinh.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411</cp:revision>
  <dcterms:created xsi:type="dcterms:W3CDTF">2021-12-01T03:00:51Z</dcterms:created>
  <dcterms:modified xsi:type="dcterms:W3CDTF">2021-12-10T07:17:02Z</dcterms:modified>
</cp:coreProperties>
</file>