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8" r:id="rId3"/>
    <p:sldId id="257" r:id="rId4"/>
    <p:sldId id="270" r:id="rId5"/>
    <p:sldId id="259" r:id="rId6"/>
    <p:sldId id="271" r:id="rId7"/>
    <p:sldId id="263" r:id="rId8"/>
    <p:sldId id="264" r:id="rId9"/>
    <p:sldId id="267" r:id="rId10"/>
    <p:sldId id="260" r:id="rId11"/>
    <p:sldId id="265" r:id="rId12"/>
    <p:sldId id="268" r:id="rId13"/>
    <p:sldId id="269"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84" y="-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HÃY CA TỤNG CHÚA</a:t>
            </a:r>
            <a:br>
              <a:rPr lang="vi-VN" sz="4000" b="1">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Kim </a:t>
            </a:r>
            <a:r>
              <a:rPr lang="vi-VN" sz="4000" b="1">
                <a:solidFill>
                  <a:schemeClr val="bg1"/>
                </a:solidFill>
                <a:latin typeface="Times New Roman" pitchFamily="18" charset="0"/>
                <a:cs typeface="Times New Roman" pitchFamily="18" charset="0"/>
              </a:rPr>
              <a:t>Long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ÐK. Hồn tôi ơi hãy ca tụng Chúa! Ðấng Chí tôn rất uy linh cao sang chiếu ánh quang huy hoàng. Người mặc áo quang vinh, ngự trị giữa uy linh tầng trời mây xanh và muôn cánh gió là xa giá Chúa ngự </a:t>
            </a:r>
            <a:r>
              <a:rPr lang="vi-VN" sz="4800" b="1" smtClean="0">
                <a:solidFill>
                  <a:schemeClr val="bg1"/>
                </a:solidFill>
                <a:latin typeface="Times New Roman" pitchFamily="18" charset="0"/>
                <a:cs typeface="Times New Roman" pitchFamily="18" charset="0"/>
              </a:rPr>
              <a:t>đến</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b="1">
                <a:solidFill>
                  <a:schemeClr val="bg1"/>
                </a:solidFill>
                <a:latin typeface="Times New Roman" pitchFamily="18" charset="0"/>
                <a:cs typeface="Times New Roman" pitchFamily="18" charset="0"/>
              </a:rPr>
              <a:t>1. Chúa cho gió đi tiền phong, bắt lửa hồng hộ giá. Người khai dựng nên trái đất qua bao đời vẫn vững bền.</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b="1">
                <a:solidFill>
                  <a:schemeClr val="bg1"/>
                </a:solidFill>
                <a:latin typeface="Times New Roman" pitchFamily="18" charset="0"/>
                <a:cs typeface="Times New Roman" pitchFamily="18" charset="0"/>
              </a:rPr>
              <a:t>2. Chúa phân giới cho đại dương khỏi lan tràn mặt đất. Và cho ngàn muôn suối nước luôn dâng trào khắp núi rừng</a:t>
            </a:r>
            <a:r>
              <a:rPr lang="vi-VN" sz="6000" b="1" smtClean="0">
                <a:solidFill>
                  <a:schemeClr val="bg1"/>
                </a:solidFill>
                <a:latin typeface="Times New Roman" pitchFamily="18" charset="0"/>
                <a:cs typeface="Times New Roman" pitchFamily="18" charset="0"/>
              </a:rPr>
              <a:t>.</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8343848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600" b="1">
                <a:solidFill>
                  <a:schemeClr val="bg1"/>
                </a:solidFill>
                <a:latin typeface="Times New Roman" pitchFamily="18" charset="0"/>
                <a:cs typeface="Times New Roman" pitchFamily="18" charset="0"/>
              </a:rPr>
              <a:t>3. Chúa cho ánh trăng đầy vơi để chỉ điềm thời tiết. Vầng ô lặn luôn đúng lúc, cho đêm về với muôn loài.</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b="1">
                <a:solidFill>
                  <a:schemeClr val="bg1"/>
                </a:solidFill>
                <a:latin typeface="Times New Roman" pitchFamily="18" charset="0"/>
                <a:cs typeface="Times New Roman" pitchFamily="18" charset="0"/>
              </a:rPr>
              <a:t>4. Chúa ơi biết bao kỳ công Chúa đã làm tuyệt mỹ. Trần gian còn chi thiếu thốn, ôi uy quyền Chúa khôn lường.</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8343848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600" b="1">
                <a:solidFill>
                  <a:schemeClr val="bg1"/>
                </a:solidFill>
                <a:latin typeface="Times New Roman" pitchFamily="18" charset="0"/>
                <a:cs typeface="Times New Roman" pitchFamily="18" charset="0"/>
              </a:rPr>
              <a:t>5. Chúa ơi tháng năm còn đây, hiến dâng trọn về Chúa. Ðời con từ nay quyết hứa luôn ca ngợi Chúa đêm </a:t>
            </a:r>
            <a:r>
              <a:rPr lang="vi-VN" sz="6600" b="1" smtClean="0">
                <a:solidFill>
                  <a:schemeClr val="bg1"/>
                </a:solidFill>
                <a:latin typeface="Times New Roman" pitchFamily="18" charset="0"/>
                <a:cs typeface="Times New Roman" pitchFamily="18" charset="0"/>
              </a:rPr>
              <a:t>ngày</a:t>
            </a:r>
            <a:r>
              <a:rPr lang="en-US" sz="6600" b="1" smtClean="0">
                <a:solidFill>
                  <a:schemeClr val="bg1"/>
                </a:solidFill>
                <a:latin typeface="Times New Roman" pitchFamily="18" charset="0"/>
                <a:cs typeface="Times New Roman" pitchFamily="18" charset="0"/>
              </a:rPr>
              <a:t>.</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754</TotalTime>
  <Words>194</Words>
  <Application>Microsoft Office PowerPoint</Application>
  <PresentationFormat>On-screen Show (16:9)</PresentationFormat>
  <Paragraphs>8</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HÃY CA TỤNG CHÚA Kim Long</vt:lpstr>
      <vt:lpstr>ÐK. Hồn tôi ơi hãy ca tụng Chúa! Ðấng Chí tôn rất uy linh cao sang chiếu ánh quang huy hoàng. Người mặc áo quang vinh, ngự trị giữa uy linh tầng trời mây xanh và muôn cánh gió là xa giá Chúa ngự đến.</vt:lpstr>
      <vt:lpstr>1. Chúa cho gió đi tiền phong, bắt lửa hồng hộ giá. Người khai dựng nên trái đất qua bao đời vẫn vững bền.</vt:lpstr>
      <vt:lpstr>2. Chúa phân giới cho đại dương khỏi lan tràn mặt đất. Và cho ngàn muôn suối nước luôn dâng trào khắp núi rừng.</vt:lpstr>
      <vt:lpstr>3. Chúa cho ánh trăng đầy vơi để chỉ điềm thời tiết. Vầng ô lặn luôn đúng lúc, cho đêm về với muôn loài.</vt:lpstr>
      <vt:lpstr>4. Chúa ơi biết bao kỳ công Chúa đã làm tuyệt mỹ. Trần gian còn chi thiếu thốn, ôi uy quyền Chúa khôn lường.</vt:lpstr>
      <vt:lpstr>5. Chúa ơi tháng năm còn đây, hiến dâng trọn về Chúa. Ðời con từ nay quyết hứa luôn ca ngợi Chúa đêm ngày.</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211</cp:revision>
  <dcterms:created xsi:type="dcterms:W3CDTF">2021-12-01T03:00:51Z</dcterms:created>
  <dcterms:modified xsi:type="dcterms:W3CDTF">2021-12-30T08:12:34Z</dcterms:modified>
</cp:coreProperties>
</file>