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DÂNG LÊN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Hãy dâng lên ly rượu nồng cùng bánh trắng tinh. Bao đau khổ vui buồn trong đời con chân thành tiến dâng, con chân thành tiến dâng.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Bánh rượu đây thơm nồng trắng tinh, xin thương đoái đón nhận lễ dâng. Tuy chẳng đáng với Vua vũ hoàn, nhưng lễ dâng chính tâm hồn con.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Đây là bao lao nhọc chúng con, dâng lên Chúa với lòng thành tâm. Xin nhận lấy đổ tràn phúc lộc, cho đời con sống trong tình Cha.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106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DÂNG LÊN Lm. Mi Trầm </vt:lpstr>
      <vt:lpstr>ĐK. Hãy dâng lên ly rượu nồng cùng bánh trắng tinh. Bao đau khổ vui buồn trong đời con chân thành tiến dâng, con chân thành tiến dâng.</vt:lpstr>
      <vt:lpstr>1. Bánh rượu đây thơm nồng trắng tinh, xin thương đoái đón nhận lễ dâng. Tuy chẳng đáng với Vua vũ hoàn, nhưng lễ dâng chính tâm hồn con.</vt:lpstr>
      <vt:lpstr>2. Đây là bao lao nhọc chúng con, dâng lên Chúa với lòng thành tâm. Xin nhận lấy đổ tràn phúc lộc, cho đời con sống trong tình Cha.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733</cp:revision>
  <dcterms:created xsi:type="dcterms:W3CDTF">2021-12-01T03:00:51Z</dcterms:created>
  <dcterms:modified xsi:type="dcterms:W3CDTF">2021-12-12T08:37:14Z</dcterms:modified>
</cp:coreProperties>
</file>