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58" r:id="rId5"/>
    <p:sldId id="259" r:id="rId6"/>
    <p:sldId id="267" r:id="rId7"/>
    <p:sldId id="260"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HÃY DỌN ĐƯỜNG CHÚA ĐẾN</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Nguyên </a:t>
            </a:r>
            <a:r>
              <a:rPr lang="vi-VN" b="1" smtClean="0">
                <a:solidFill>
                  <a:schemeClr val="bg1"/>
                </a:solidFill>
                <a:latin typeface="Times New Roman" pitchFamily="18" charset="0"/>
                <a:cs typeface="Times New Roman" pitchFamily="18" charset="0"/>
              </a:rPr>
              <a:t>Kha</a:t>
            </a:r>
            <a:r>
              <a:rPr lang="vi-VN" b="1">
                <a:solidFill>
                  <a:schemeClr val="bg1"/>
                </a:solidFill>
                <a:latin typeface="Times New Roman" pitchFamily="18" charset="0"/>
                <a:cs typeface="Times New Roman" pitchFamily="18" charset="0"/>
              </a:rPr>
              <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(Cảm hứng Is. 40)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Nơi sa mạc hoang địa cằn cỗi, Hãy mở đường cho Chúa đi qua! Nơi đồng hoang hãy mở con đường! đường thẳng tắp cho Chúa đi qua! Đồi với núi hãy san cho bằng! Nơi cong queo sửa lại ngay ngắn! Để Thiên Chúa đến cứu độ trần gian!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Chúa hãy đến cứu chúng con Rửa con sạch mọi lỗi tội! Giúp con khỏi nhớp nhơ tội khiên! Lạy Vua Cao Sáng Đấng Cứu Tinh bao dịu hiền!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2. Loan tin mừng: Chúa nay ngự đến! Hát reo mừng Chiên Thánh cứu đời! Hát hò reo Chúa thật uy hùng, Ngài ngự đến ban phát Ân Thiêng! Mừng vui hát Chúa nay thống trị! Vua uy linh Nhân Hậu, uy dũng! Này Chiên Thánh đến cứu độ trần gian!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3. Đây Vua Trời giáng lâm trần thế, Chúa yêu thương chăm sóc dân Ngài, Như Chủ Chiên kiếm tìm chiên lạc, Ngài ủ ấp, âu yếm chiên non Ngài băng bó vết thương trong hồn! Tay nâng niu, chữa lành săn sóc. Đoàn con mãi sống hân hoan, bình yên!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8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318</TotalTime>
  <Words>221</Words>
  <Application>Microsoft Office PowerPoint</Application>
  <PresentationFormat>On-screen Show (16:9)</PresentationFormat>
  <Paragraphs>6</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HÃY DỌN ĐƯỜNG CHÚA ĐẾN Nguyên Kha (Cảm hứng Is. 40) </vt:lpstr>
      <vt:lpstr>1. Nơi sa mạc hoang địa cằn cỗi, Hãy mở đường cho Chúa đi qua! Nơi đồng hoang hãy mở con đường! đường thẳng tắp cho Chúa đi qua! Đồi với núi hãy san cho bằng! Nơi cong queo sửa lại ngay ngắn! Để Thiên Chúa đến cứu độ trần gian!</vt:lpstr>
      <vt:lpstr>ĐK. Chúa hãy đến cứu chúng con Rửa con sạch mọi lỗi tội! Giúp con khỏi nhớp nhơ tội khiên! Lạy Vua Cao Sáng Đấng Cứu Tinh bao dịu hiền!</vt:lpstr>
      <vt:lpstr>2. Loan tin mừng: Chúa nay ngự đến! Hát reo mừng Chiên Thánh cứu đời! Hát hò reo Chúa thật uy hùng, Ngài ngự đến ban phát Ân Thiêng! Mừng vui hát Chúa nay thống trị! Vua uy linh Nhân Hậu, uy dũng! Này Chiên Thánh đến cứu độ trần gian!</vt:lpstr>
      <vt:lpstr>3. Đây Vua Trời giáng lâm trần thế, Chúa yêu thương chăm sóc dân Ngài, Như Chủ Chiên kiếm tìm chiên lạc, Ngài ủ ấp, âu yếm chiên non Ngài băng bó vết thương trong hồn! Tay nâng niu, chữa lành săn sóc. Đoàn con mãi sống hân hoan, bình yên!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129</cp:revision>
  <dcterms:created xsi:type="dcterms:W3CDTF">2021-12-01T03:00:51Z</dcterms:created>
  <dcterms:modified xsi:type="dcterms:W3CDTF">2021-12-03T00:06:57Z</dcterms:modified>
</cp:coreProperties>
</file>