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5"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HÃY </a:t>
            </a:r>
            <a:r>
              <a:rPr lang="vi-VN" b="1">
                <a:solidFill>
                  <a:schemeClr val="bg1"/>
                </a:solidFill>
                <a:latin typeface="Times New Roman" pitchFamily="18" charset="0"/>
                <a:cs typeface="Times New Roman" pitchFamily="18" charset="0"/>
              </a:rPr>
              <a:t>HOAN </a:t>
            </a:r>
            <a:r>
              <a:rPr lang="vi-VN" b="1" smtClean="0">
                <a:solidFill>
                  <a:schemeClr val="bg1"/>
                </a:solidFill>
                <a:latin typeface="Times New Roman" pitchFamily="18" charset="0"/>
                <a:cs typeface="Times New Roman" pitchFamily="18" charset="0"/>
              </a:rPr>
              <a:t>CA</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Đỗ </a:t>
            </a:r>
            <a:r>
              <a:rPr lang="vi-VN" b="1">
                <a:solidFill>
                  <a:schemeClr val="bg1"/>
                </a:solidFill>
                <a:latin typeface="Times New Roman" pitchFamily="18" charset="0"/>
                <a:cs typeface="Times New Roman" pitchFamily="18" charset="0"/>
              </a:rPr>
              <a:t>Vy Hạ</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Loài người hỡi xướng lên muôn câu kinh, hòa lời thơ cung chúc Vua an bình. Cùng thần sứ cất cao kinh vinh danh, hát khen mừng Con Chúa giáng sinh</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Ngài lại đến sáng soi cho nhân gian, đường quang vinh đưa lối về thiên đình. Ngài giải thoát những ai đang điêu linh, xóa tan muôn vấn vương tội tình.</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Người ơi hãy hoan ca, vì nay Chúa sinh ra. Ôi Vua Trời mặc thân xác con người, lạnh giá giữa đêm mù sương rơi. Máng chiên lừa tanh hôi vì yêu thế nhân.</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Người ơi hãy hoan ca, vì nay Chúa sinh ra. Vinh quang Ngài tựa tinh tú rạng ngời, Ngài đến thắp lên nguồn ân thiêng, xóa tan màn trời đêm lòng người ấm êm.</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Người ơi hãy hoan ca, vì nay Chúa sinh ra, dẫn đưa về còn ai sống lạc đường, nhận biết Chúa Cha nguồn yêu thương đã ban tặng nhân gian Người Con dấu </a:t>
            </a:r>
            <a:r>
              <a:rPr lang="vi-VN" sz="4800" b="1">
                <a:solidFill>
                  <a:schemeClr val="bg1"/>
                </a:solidFill>
                <a:latin typeface="Times New Roman" pitchFamily="18" charset="0"/>
                <a:cs typeface="Times New Roman" pitchFamily="18" charset="0"/>
              </a:rPr>
              <a:t>yêu</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Người ơi hãy hoan ca, vì nay Chúa sinh ra, đã thỏa lòng ngàn dân vẫn mong chờ, Ngài đến kết duyên nồng nhân gian với thiên đình vinh quang tình yêu </a:t>
            </a:r>
            <a:r>
              <a:rPr lang="vi-VN" sz="4800" b="1">
                <a:solidFill>
                  <a:schemeClr val="bg1"/>
                </a:solidFill>
                <a:latin typeface="Times New Roman" pitchFamily="18" charset="0"/>
                <a:cs typeface="Times New Roman" pitchFamily="18" charset="0"/>
              </a:rPr>
              <a:t>giáng </a:t>
            </a:r>
            <a:r>
              <a:rPr lang="vi-VN" sz="4800" b="1" smtClean="0">
                <a:solidFill>
                  <a:schemeClr val="bg1"/>
                </a:solidFill>
                <a:latin typeface="Times New Roman" pitchFamily="18" charset="0"/>
                <a:cs typeface="Times New Roman" pitchFamily="18" charset="0"/>
              </a:rPr>
              <a:t>sinh</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3460</TotalTime>
  <Words>241</Words>
  <Application>Microsoft Office PowerPoint</Application>
  <PresentationFormat>On-screen Show (16:9)</PresentationFormat>
  <Paragraphs>11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HOAN CA  Đỗ Vy Hạ</vt:lpstr>
      <vt:lpstr>ĐK. Loài người hỡi xướng lên muôn câu kinh, hòa lời thơ cung chúc Vua an bình. Cùng thần sứ cất cao kinh vinh danh, hát khen mừng Con Chúa giáng sinh. </vt:lpstr>
      <vt:lpstr>Ngài lại đến sáng soi cho nhân gian, đường quang vinh đưa lối về thiên đình. Ngài giải thoát những ai đang điêu linh, xóa tan muôn vấn vương tội tình.</vt:lpstr>
      <vt:lpstr>1. Người ơi hãy hoan ca, vì nay Chúa sinh ra. Ôi Vua Trời mặc thân xác con người, lạnh giá giữa đêm mù sương rơi. Máng chiên lừa tanh hôi vì yêu thế nhân.</vt:lpstr>
      <vt:lpstr>2. Người ơi hãy hoan ca, vì nay Chúa sinh ra. Vinh quang Ngài tựa tinh tú rạng ngời, Ngài đến thắp lên nguồn ân thiêng, xóa tan màn trời đêm lòng người ấm êm.</vt:lpstr>
      <vt:lpstr>3. Người ơi hãy hoan ca, vì nay Chúa sinh ra, dẫn đưa về còn ai sống lạc đường, nhận biết Chúa Cha nguồn yêu thương đã ban tặng nhân gian Người Con dấu yêu.</vt:lpstr>
      <vt:lpstr>4. Người ơi hãy hoan ca, vì nay Chúa sinh ra, đã thỏa lòng ngàn dân vẫn mong chờ, Ngài đến kết duyên nồng nhân gian với thiên đình vinh quang tình yêu giáng sinh.</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1322</cp:revision>
  <dcterms:created xsi:type="dcterms:W3CDTF">2021-12-01T03:00:51Z</dcterms:created>
  <dcterms:modified xsi:type="dcterms:W3CDTF">2021-12-18T23:55:48Z</dcterms:modified>
</cp:coreProperties>
</file>