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HÃY HÁT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Anh Tuấn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5400" b="1">
                <a:solidFill>
                  <a:schemeClr val="bg1"/>
                </a:solidFill>
                <a:latin typeface="Times New Roman" pitchFamily="18" charset="0"/>
                <a:cs typeface="Times New Roman" pitchFamily="18" charset="0"/>
              </a:rPr>
              <a:t>ĐK: Một bài ca mới hãy hát lên, hãy hát lên ca tụng Chúa đi, Một bài ca mới, hãy hát lên, hãy hát lên cảm tạ ơn Ngài.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b="1">
                <a:solidFill>
                  <a:schemeClr val="bg1"/>
                </a:solidFill>
                <a:latin typeface="Times New Roman" pitchFamily="18" charset="0"/>
                <a:cs typeface="Times New Roman" pitchFamily="18" charset="0"/>
              </a:rPr>
              <a:t>1/ Hỡi muôn thần thánh trên trời cùng muôn dân khắp nơi, hòa với tiếng sáo dịu êm, hòa tiếng sóng vỗ triền miên, dâng lời ngợi ca Thiên Chúa, Đấng Chí Tôn uy quyền tỏa khắp muôn phương, nhưng lòng Người rất yêu thương.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b="1">
                <a:solidFill>
                  <a:schemeClr val="bg1"/>
                </a:solidFill>
                <a:latin typeface="Times New Roman" pitchFamily="18" charset="0"/>
                <a:cs typeface="Times New Roman" pitchFamily="18" charset="0"/>
              </a:rPr>
              <a:t>2/ Hỡi muôn hãy chung lời cùng dâng cao tiếng ca, hòa với những tiếng kèn ngân, hòa với tiếng trống rộn vang, dâng lời ngợi ca Thiên Chúa, Đấng Chí Tôn uy quyền tỏa khắp muôn phương, nhưng lòng Người rất yêu thương.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Đến đây hợp tiếng ca mừng, ngàn dân ơi hát lên, hòa với những tiếng đàn tơ nhịp múa tiếng hát vần thơ, dâng lời ngợi ca Thiên Chúa, Đấng Chí Tôn uy quyền tỏa khắp muôn phương, nhưng lòng Người rất </a:t>
            </a:r>
            <a:r>
              <a:rPr lang="vi-VN" b="1">
                <a:solidFill>
                  <a:schemeClr val="bg1"/>
                </a:solidFill>
                <a:latin typeface="Times New Roman" pitchFamily="18" charset="0"/>
                <a:cs typeface="Times New Roman" pitchFamily="18" charset="0"/>
              </a:rPr>
              <a:t>yêu </a:t>
            </a:r>
            <a:r>
              <a:rPr lang="vi-VN" b="1" smtClean="0">
                <a:solidFill>
                  <a:schemeClr val="bg1"/>
                </a:solidFill>
                <a:latin typeface="Times New Roman" pitchFamily="18" charset="0"/>
                <a:cs typeface="Times New Roman" pitchFamily="18" charset="0"/>
              </a:rPr>
              <a:t>thương</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805</TotalTime>
  <Words>194</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HÃY HÁT LÊN Anh Tuấn</vt:lpstr>
      <vt:lpstr>ĐK: Một bài ca mới hãy hát lên, hãy hát lên ca tụng Chúa đi, Một bài ca mới, hãy hát lên, hãy hát lên cảm tạ ơn Ngài.</vt:lpstr>
      <vt:lpstr>1/ Hỡi muôn thần thánh trên trời cùng muôn dân khắp nơi, hòa với tiếng sáo dịu êm, hòa tiếng sóng vỗ triền miên, dâng lời ngợi ca Thiên Chúa, Đấng Chí Tôn uy quyền tỏa khắp muôn phương, nhưng lòng Người rất yêu thương.</vt:lpstr>
      <vt:lpstr>2/ Hỡi muôn hãy chung lời cùng dâng cao tiếng ca, hòa với những tiếng kèn ngân, hòa với tiếng trống rộn vang, dâng lời ngợi ca Thiên Chúa, Đấng Chí Tôn uy quyền tỏa khắp muôn phương, nhưng lòng Người rất yêu thương.</vt:lpstr>
      <vt:lpstr>3/ Đến đây hợp tiếng ca mừng, ngàn dân ơi hát lên, hòa với những tiếng đàn tơ nhịp múa tiếng hát vần thơ, dâng lời ngợi ca Thiên Chúa, Đấng Chí Tôn uy quyền tỏa khắp muôn phương, nhưng lòng Người rất yêu thương.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232</cp:revision>
  <dcterms:created xsi:type="dcterms:W3CDTF">2021-12-01T03:00:51Z</dcterms:created>
  <dcterms:modified xsi:type="dcterms:W3CDTF">2021-12-05T11:41:41Z</dcterms:modified>
</cp:coreProperties>
</file>