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HÁT LÊN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ÐK. Hãy hát lên mừng Giavê. Hãy hát lên một bài ca mới. Hãy hát lên mừng Giavê. Hỡi nhân loại khắp trên đời.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Hãy hát lên mừng Giavê một bài ca mới. Vì Người đã tác thành biết bao nhiêu là kỳ công.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Khắp chốn dâng lời tung hô, vang rền như sấm. Ngợi mừng Chúa nhân hiền, tháng năm thương nhìn đoàn con.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86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HÃY HÁT LÊN Lm. Kim Long</vt:lpstr>
      <vt:lpstr>ÐK. Hãy hát lên mừng Giavê. Hãy hát lên một bài ca mới. Hãy hát lên mừng Giavê. Hỡi nhân loại khắp trên đời.</vt:lpstr>
      <vt:lpstr>1. Hãy hát lên mừng Giavê một bài ca mới. Vì Người đã tác thành biết bao nhiêu là kỳ công.</vt:lpstr>
      <vt:lpstr>2. Khắp chốn dâng lời tung hô, vang rền như sấm. Ngợi mừng Chúa nhân hiền, tháng năm thương nhìn đoàn con.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409</cp:revision>
  <dcterms:created xsi:type="dcterms:W3CDTF">2021-12-01T03:00:51Z</dcterms:created>
  <dcterms:modified xsi:type="dcterms:W3CDTF">2021-12-10T07:14:16Z</dcterms:modified>
</cp:coreProperties>
</file>