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HÃY HÁT LÊN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Sr. Tường Vy</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Nào hãy hát lên hát lên một bài ca mới. Ngợi khen Thiên Chúa toàn năng dựng nên đất trời. Nào hãy hát lên hát lên người muôn nước hỡi. Tạ ơn Thiên Chúa quyền uy tác sinh muôn loài.</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Hỡi vũ trụ mênh mông với bao kỳ công tuyệt vời. Này trái đất đẹp xinh xoay vần bốn mùa xanh tươi. Kìa tinh tú trời cao và bao nhiêu tầng mây ngàn. Này núi cao sông dài cùng với biển rộng mênh mang.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Hỡi cánh đồng bao la lúa thơm nặng bông hạt vàng. Này lá thắm rừng xanh hoa đồng sắc màu xinh tươi. Kìa gia súc ngàn muôn và bao nhiêu là thú rừng. Này hỡi chim trên trời cùng với hải vật reo vui.</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Hỡi thác ghềnh cao sâu với bao kỳ quan tuyệt vời. Này suối nước ngọt trong tuôn trào tháng ngày không vơi. Kìa ánh nắng đẹp tươi màn đêm bao phủ đất trời. Này tuyết sương mây mù cùng với chớp giật mưa rơi.</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1506</TotalTime>
  <Words>202</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HÃY HÁT LÊN Sr. Tường Vy</vt:lpstr>
      <vt:lpstr>ĐK. Nào hãy hát lên hát lên một bài ca mới. Ngợi khen Thiên Chúa toàn năng dựng nên đất trời. Nào hãy hát lên hát lên người muôn nước hỡi. Tạ ơn Thiên Chúa quyền uy tác sinh muôn loài.</vt:lpstr>
      <vt:lpstr>1. Hỡi vũ trụ mênh mông với bao kỳ công tuyệt vời. Này trái đất đẹp xinh xoay vần bốn mùa xanh tươi. Kìa tinh tú trời cao và bao nhiêu tầng mây ngàn. Này núi cao sông dài cùng với biển rộng mênh mang.</vt:lpstr>
      <vt:lpstr>2. Hỡi cánh đồng bao la lúa thơm nặng bông hạt vàng. Này lá thắm rừng xanh hoa đồng sắc màu xinh tươi. Kìa gia súc ngàn muôn và bao nhiêu là thú rừng. Này hỡi chim trên trời cùng với hải vật reo vui.</vt:lpstr>
      <vt:lpstr>3. Hỡi thác ghềnh cao sâu với bao kỳ quan tuyệt vời. Này suối nước ngọt trong tuôn trào tháng ngày không vơi. Kìa ánh nắng đẹp tươi màn đêm bao phủ đất trời. Này tuyết sương mây mù cùng với chớp giật mưa rơi.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520</cp:revision>
  <dcterms:created xsi:type="dcterms:W3CDTF">2021-12-01T03:00:51Z</dcterms:created>
  <dcterms:modified xsi:type="dcterms:W3CDTF">2021-12-10T13:41:25Z</dcterms:modified>
</cp:coreProperties>
</file>