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HÂN HOAN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Cát Minh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Gia Liêm Thành Thánh hãy hân hoan vui mừng. Gia Liêm Thành Thánh hãy ca vang tưng bừng. Dân trong Thành đô sẽ sướng vui an lành. Ca vang trời xanh khúc âu ca thanh bình.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Hỡi ai người mến yêu Thành hãy tụ họp quanh Thành, nào người phiền lo sầu khó sẽ no đầy ơn ủi an.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ban dòng suối an lành chảy vô Thành mến yêu, ngàn muôn vinh quang vạn quốc sẽ tuôn tràn như thác cao.</a:t>
            </a:r>
            <a:br>
              <a:rPr lang="vi-VN" sz="4800" b="1">
                <a:solidFill>
                  <a:schemeClr val="bg1"/>
                </a:solidFill>
                <a:latin typeface="Times New Roman" pitchFamily="18" charset="0"/>
                <a:cs typeface="Times New Roman" pitchFamily="18" charset="0"/>
              </a:rPr>
            </a:b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1191</TotalTime>
  <Words>102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HÂN HOAN Cát Minh</vt:lpstr>
      <vt:lpstr>ĐK. Gia Liêm Thành Thánh hãy hân hoan vui mừng. Gia Liêm Thành Thánh hãy ca vang tưng bừng. Dân trong Thành đô sẽ sướng vui an lành. Ca vang trời xanh khúc âu ca thanh bình.</vt:lpstr>
      <vt:lpstr>1. Hỡi ai người mến yêu Thành hãy tụ họp quanh Thành, nào người phiền lo sầu khó sẽ no đầy ơn ủi an.</vt:lpstr>
      <vt:lpstr>2. Chúa ban dòng suối an lành chảy vô Thành mến yêu, ngàn muôn vinh quang vạn quốc sẽ tuôn tràn như thác cao.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357</cp:revision>
  <dcterms:created xsi:type="dcterms:W3CDTF">2021-12-01T03:00:51Z</dcterms:created>
  <dcterms:modified xsi:type="dcterms:W3CDTF">2021-12-09T23:48:23Z</dcterms:modified>
</cp:coreProperties>
</file>