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HÃY LÀM MƯA RƠI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Phanxicô</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Tình yêu trên núi cao. Ôi! gian trần đợi lâu rồi. Hãy làm mưa rơi. Mây ơi hãy mưa rơi. Hãy làm mưa rơi. Mây ngàn ơi cho mưa rơi.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làm mưa xuống đời làn mưa khơi nguồn sống. Để nhánh lúa đơm bông, để tiếng hát cao dâng, để dòng sông êm đềm mãi sóng yêu thương. Để nước mắt phôi pha, mưa hoa đẹp cánh hoa, để mùa xuân mau tìm đến với gian trần.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Xin Trời mưa xuống đời làn mưa luôn đổi mới. Ngày mới sẽ lên ngôi, lầm lỡ sẽ pha phôi, về lại đây ân tình cũ đã xa xôi. Ngày mới có yêu thương, cho tâm hồn ngát hương, ngày đẹp tươi cho trần thế thấy thiên </a:t>
            </a:r>
            <a:r>
              <a:rPr lang="vi-VN" sz="4800" b="1">
                <a:solidFill>
                  <a:schemeClr val="bg1"/>
                </a:solidFill>
                <a:latin typeface="Times New Roman" pitchFamily="18" charset="0"/>
                <a:cs typeface="Times New Roman" pitchFamily="18" charset="0"/>
              </a:rPr>
              <a:t>đường</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Ai người nơi cuối trời từ lâu mong mùa tới. Hãy lắng tiếng yêu thương, về với gió thơm hương. Này trời mưa đang dịu mát khắp quê hương. Hãy ngước mắt trông xa, nghe mây gọi thiết tha, về lại đây bên vườn cũ chốn quê nhà.</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214</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LÀM MƯA RƠI Phanxicô</vt:lpstr>
      <vt:lpstr>ĐK. Tình yêu trên núi cao. Ôi! gian trần đợi lâu rồi. Hãy làm mưa rơi. Mây ơi hãy mưa rơi. Hãy làm mưa rơi. Mây ngàn ơi cho mưa rơi.</vt:lpstr>
      <vt:lpstr>1. Xin làm mưa xuống đời làn mưa khơi nguồn sống. Để nhánh lúa đơm bông, để tiếng hát cao dâng, để dòng sông êm đềm mãi sóng yêu thương. Để nước mắt phôi pha, mưa hoa đẹp cánh hoa, để mùa xuân mau tìm đến với gian trần.</vt:lpstr>
      <vt:lpstr>2. Xin Trời mưa xuống đời làn mưa luôn đổi mới. Ngày mới sẽ lên ngôi, lầm lỡ sẽ pha phôi, về lại đây ân tình cũ đã xa xôi. Ngày mới có yêu thương, cho tâm hồn ngát hương, ngày đẹp tươi cho trần thế thấy thiên đường.</vt:lpstr>
      <vt:lpstr>3. Ai người nơi cuối trời từ lâu mong mùa tới. Hãy lắng tiếng yêu thương, về với gió thơm hương. Này trời mưa đang dịu mát khắp quê hương. Hãy ngước mắt trông xa, nghe mây gọi thiết tha, về lại đây bên vườn cũ chốn quê nhà.</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92</cp:revision>
  <dcterms:created xsi:type="dcterms:W3CDTF">2021-12-01T03:00:51Z</dcterms:created>
  <dcterms:modified xsi:type="dcterms:W3CDTF">2021-12-02T06:54:25Z</dcterms:modified>
</cp:coreProperties>
</file>