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MAU DỌN ĐƯỜNG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Đình Ân</a:t>
            </a:r>
            <a:endParaRPr lang="en-US" sz="9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Si-on ơi! Hãy mau dọn đường cho Chúa, ngươi đi lấp cho đầy các núi đồi bạt cho ngay ngắn. Si-on ơi! Hãy mau dọn đường cho Chúa, ngươi đi nắn cho đều các con đường gập ghềnh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quanh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Chúa sẽ đến cứu thoát dân Người qua vòng tăm tối u mê. Hãy mau ăn năn thống hối tội đời đón Chúa xuống trần.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Chúa sẽ đến chúc phúc chan hòa cho người luôn sống tâm ngay. Hãy đi loan truyền đến cho muôn người Chúa yêu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110</Words>
  <Application>Microsoft Office PowerPoint</Application>
  <PresentationFormat>On-screen Show (16:9)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HÃY MAU DỌN ĐƯỜNG Vũ Đình Ân</vt:lpstr>
      <vt:lpstr>ĐK: Si-on ơi! Hãy mau dọn đường cho Chúa, ngươi đi lấp cho đầy các núi đồi bạt cho ngay ngắn. Si-on ơi! Hãy mau dọn đường cho Chúa, ngươi đi nắn cho đều các con đường gập ghềnh quanh co.</vt:lpstr>
      <vt:lpstr>1/ Chúa sẽ đến cứu thoát dân Người qua vòng tăm tối u mê. Hãy mau ăn năn thống hối tội đời đón Chúa xuống trần.</vt:lpstr>
      <vt:lpstr>2/ Chúa sẽ đến chúc phúc chan hòa cho người luôn sống tâm ngay. Hãy đi loan truyền đến cho muôn người Chúa yêu gian trần.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64</cp:revision>
  <dcterms:created xsi:type="dcterms:W3CDTF">2021-12-01T03:00:51Z</dcterms:created>
  <dcterms:modified xsi:type="dcterms:W3CDTF">2021-12-01T08:00:15Z</dcterms:modified>
</cp:coreProperties>
</file>