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MỞ LÒNG RA</a:t>
            </a:r>
            <a:b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ĐK1. Hãy mở lòng ra mau đón Chúa Ki-Tô. Hãy mở lòng ra mau đón Chúa Ki-Tô.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mùa Hồng Ân, Năm Thánh cứu độ. Hãy về cùng Chúa đón nhận ơn thứ tha.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Thật lòng ăn năn thống hối lỗi lầm. Kết hiệp cùng Chúa chính nguồn muôn phúc ân.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Hợp đoàn dân Chúa liên kết vững bền. Duy một đoàn chiên, chính một (i) Chúa chiên.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Hiệp lời cầu xin theo ý Giáo Hội. Khấn cầu Thiên Chúa đoái nhận lòng thiết tha.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112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HÃY MỞ LÒNG RA Viết Chung</vt:lpstr>
      <vt:lpstr>ĐK1. Hãy mở lòng ra mau đón Chúa Ki-Tô. Hãy mở lòng ra mau đón Chúa Ki-Tô.</vt:lpstr>
      <vt:lpstr>1. Này mùa Hồng Ân, Năm Thánh cứu độ. Hãy về cùng Chúa đón nhận ơn thứ tha.</vt:lpstr>
      <vt:lpstr>2. Thật lòng ăn năn thống hối lỗi lầm. Kết hiệp cùng Chúa chính nguồn muôn phúc ân.</vt:lpstr>
      <vt:lpstr>3. Hợp đoàn dân Chúa liên kết vững bền. Duy một đoàn chiên, chính một (i) Chúa chiên.</vt:lpstr>
      <vt:lpstr>4. Hiệp lời cầu xin theo ý Giáo Hội. Khấn cầu Thiên Chúa đoái nhận lòng thiết tha.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</cp:revision>
  <dcterms:created xsi:type="dcterms:W3CDTF">2021-12-01T03:00:51Z</dcterms:created>
  <dcterms:modified xsi:type="dcterms:W3CDTF">2021-12-01T03:33:42Z</dcterms:modified>
</cp:coreProperties>
</file>