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it-IT" sz="4000" b="1">
                <a:solidFill>
                  <a:schemeClr val="bg1"/>
                </a:solidFill>
                <a:latin typeface="Times New Roman" pitchFamily="18" charset="0"/>
                <a:cs typeface="Times New Roman" pitchFamily="18" charset="0"/>
              </a:rPr>
              <a:t>HÃY NHẬN CON ĐI</a:t>
            </a:r>
            <a:br>
              <a:rPr lang="it-IT" sz="4000" b="1">
                <a:solidFill>
                  <a:schemeClr val="bg1"/>
                </a:solidFill>
                <a:latin typeface="Times New Roman" pitchFamily="18" charset="0"/>
                <a:cs typeface="Times New Roman" pitchFamily="18" charset="0"/>
              </a:rPr>
            </a:br>
            <a:r>
              <a:rPr lang="it-IT" sz="4000" b="1">
                <a:solidFill>
                  <a:schemeClr val="bg1"/>
                </a:solidFill>
                <a:latin typeface="Times New Roman" pitchFamily="18" charset="0"/>
                <a:cs typeface="Times New Roman" pitchFamily="18" charset="0"/>
              </a:rPr>
              <a:t>Vinam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Này bánh trắng cùng rượu nho thơm là lẽ sống cuộc đời tơ vương. Hiến dâng về chốn cao Thiên Đường, nguyện Chúa hãy nhận lòng con đây. Ngài chúc cuộc đời chua cay ấm cõi lòng mến thương vơi đầy.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Trên ngôi kia Chúa chờ từng đời ưu phiền, thân con đây trầm luân mang trong trái tim, mắt nhìn tràn đầy nhân hiền, hiến Ngài ngàn lời êm đềm như là </a:t>
            </a:r>
            <a:r>
              <a:rPr lang="vi-VN" b="1">
                <a:solidFill>
                  <a:schemeClr val="bg1"/>
                </a:solidFill>
                <a:latin typeface="Times New Roman" pitchFamily="18" charset="0"/>
                <a:cs typeface="Times New Roman" pitchFamily="18" charset="0"/>
              </a:rPr>
              <a:t>hương </a:t>
            </a:r>
            <a:r>
              <a:rPr lang="vi-VN" b="1" smtClean="0">
                <a:solidFill>
                  <a:schemeClr val="bg1"/>
                </a:solidFill>
                <a:latin typeface="Times New Roman" pitchFamily="18" charset="0"/>
                <a:cs typeface="Times New Roman" pitchFamily="18" charset="0"/>
              </a:rPr>
              <a:t>thiêng</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Như hoa tươi nép mình tìm bờ môi cười, tâm tư con tìm nguồn an vui Chúa ơi. Lễ nay từng ngày dâng Ngài, hiến trọn cuộc đời u hoài những ngày </a:t>
            </a:r>
            <a:r>
              <a:rPr lang="vi-VN" b="1">
                <a:solidFill>
                  <a:schemeClr val="bg1"/>
                </a:solidFill>
                <a:latin typeface="Times New Roman" pitchFamily="18" charset="0"/>
                <a:cs typeface="Times New Roman" pitchFamily="18" charset="0"/>
              </a:rPr>
              <a:t>trần </a:t>
            </a:r>
            <a:r>
              <a:rPr lang="vi-VN" b="1" smtClean="0">
                <a:solidFill>
                  <a:schemeClr val="bg1"/>
                </a:solidFill>
                <a:latin typeface="Times New Roman" pitchFamily="18" charset="0"/>
                <a:cs typeface="Times New Roman" pitchFamily="18" charset="0"/>
              </a:rPr>
              <a:t>ai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Bao ưu tư đắp tròn một bờ vai gầy. Xin Dâng Cha tình con thiên thu chẳng phai, dẫu ngày từng ngày xa vời vẫn trọn một lòng yêu Ngài muôn đời </a:t>
            </a:r>
            <a:r>
              <a:rPr lang="vi-VN" b="1">
                <a:solidFill>
                  <a:schemeClr val="bg1"/>
                </a:solidFill>
                <a:latin typeface="Times New Roman" pitchFamily="18" charset="0"/>
                <a:cs typeface="Times New Roman" pitchFamily="18" charset="0"/>
              </a:rPr>
              <a:t>không </a:t>
            </a:r>
            <a:r>
              <a:rPr lang="vi-VN" b="1" smtClean="0">
                <a:solidFill>
                  <a:schemeClr val="bg1"/>
                </a:solidFill>
                <a:latin typeface="Times New Roman" pitchFamily="18" charset="0"/>
                <a:cs typeface="Times New Roman" pitchFamily="18" charset="0"/>
              </a:rPr>
              <a:t>vơi</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1869</TotalTime>
  <Words>173</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HÃY NHẬN CON ĐI Vinam</vt:lpstr>
      <vt:lpstr>ĐK: Này bánh trắng cùng rượu nho thơm là lẽ sống cuộc đời tơ vương. Hiến dâng về chốn cao Thiên Đường, nguyện Chúa hãy nhận lòng con đây. Ngài chúc cuộc đời chua cay ấm cõi lòng mến thương vơi đầy. </vt:lpstr>
      <vt:lpstr>1/ Trên ngôi kia Chúa chờ từng đời ưu phiền, thân con đây trầm luân mang trong trái tim, mắt nhìn tràn đầy nhân hiền, hiến Ngài ngàn lời êm đềm như là hương thiêng.</vt:lpstr>
      <vt:lpstr>2/ Như hoa tươi nép mình tìm bờ môi cười, tâm tư con tìm nguồn an vui Chúa ơi. Lễ nay từng ngày dâng Ngài, hiến trọn cuộc đời u hoài những ngày trần ai.</vt:lpstr>
      <vt:lpstr>3/ Bao ưu tư đắp tròn một bờ vai gầy. Xin Dâng Cha tình con thiên thu chẳng phai, dẫu ngày từng ngày xa vời vẫn trọn một lòng yêu Ngài muôn đời không vơi.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655</cp:revision>
  <dcterms:created xsi:type="dcterms:W3CDTF">2021-12-01T03:00:51Z</dcterms:created>
  <dcterms:modified xsi:type="dcterms:W3CDTF">2021-12-11T11:11:00Z</dcterms:modified>
</cp:coreProperties>
</file>