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HÃY QUAY VỀ</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Peter Trần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Tôi nghe từ sa mạc hoang vắng có tiếng kêu thôi thúc lòng người hãy dọn đường chờ mong Ngài đến. Đèo cao hố sâu hãy san bằng đường đi quanh co cho thẳng tắp. Để chờ đón một ngày Ngài ngự xuống trên anh trên tôi trong lòng mọi người.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Hãy dọn đường (hãy dọn đường). Hãy dọn đường (hãy dọn đường). Chờ mong Ngài đến. Và hãy quay về (hãy quay về). Hãy quay về (hãy quay về). Về với Cha </a:t>
            </a:r>
            <a:r>
              <a:rPr lang="vi-VN" sz="4800" b="1">
                <a:solidFill>
                  <a:schemeClr val="bg1"/>
                </a:solidFill>
                <a:latin typeface="Times New Roman" pitchFamily="18" charset="0"/>
                <a:cs typeface="Times New Roman" pitchFamily="18" charset="0"/>
              </a:rPr>
              <a:t>nhân </a:t>
            </a:r>
            <a:r>
              <a:rPr lang="vi-VN" sz="4800" b="1" smtClean="0">
                <a:solidFill>
                  <a:schemeClr val="bg1"/>
                </a:solidFill>
                <a:latin typeface="Times New Roman" pitchFamily="18" charset="0"/>
                <a:cs typeface="Times New Roman" pitchFamily="18" charset="0"/>
              </a:rPr>
              <a:t>từ</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2. Thân đi hoang tuổi xuân đành phung phí có những khi say đắm phù vân đã bước lầm vào con đường chết. Nhìn quanh bóng đêm thấy mịt mù đường đi chông gai đâu bờ bến. Lòng chợt muốn quay về tìm lại chút yêu thương bên Cha đêm ngày đợi chờ.</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3. Trong ưu tư từng đêm dài suy nghĩ biết kiếm ai soi dẫn đường đi để quay về cùng Chân Thiện Mỹ. Từ lâu ngóng trông đã hao mòn một thân cô đơn ai chờ đón. Lòng chợt muốn quay về tìm lại chút yêu thương bên Cha đêm ngày đợi chờ.</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4. Tôi nghe từ sa mạc hoang vắng có tiếng kêu thôi thúc lòng người hãy quay về cùng Cha từ ái. Và tôi đứng lên khẽ nhủ lòng kìa Cha thân yêu đang chờ ngóng. Rằng sẽ có một ngày được nhìn thấy con yêu đi hoang quay về cùng Người.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275</Words>
  <Application>Microsoft Office PowerPoint</Application>
  <PresentationFormat>On-screen Show (16:9)</PresentationFormat>
  <Paragraphs>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QUAY VỀ Peter Trần</vt:lpstr>
      <vt:lpstr>1. Tôi nghe từ sa mạc hoang vắng có tiếng kêu thôi thúc lòng người hãy dọn đường chờ mong Ngài đến. Đèo cao hố sâu hãy san bằng đường đi quanh co cho thẳng tắp. Để chờ đón một ngày Ngài ngự xuống trên anh trên tôi trong lòng mọi người.</vt:lpstr>
      <vt:lpstr>ĐK. Hãy dọn đường (hãy dọn đường). Hãy dọn đường (hãy dọn đường). Chờ mong Ngài đến. Và hãy quay về (hãy quay về). Hãy quay về (hãy quay về). Về với Cha nhân từ.</vt:lpstr>
      <vt:lpstr>2. Thân đi hoang tuổi xuân đành phung phí có những khi say đắm phù vân đã bước lầm vào con đường chết. Nhìn quanh bóng đêm thấy mịt mù đường đi chông gai đâu bờ bến. Lòng chợt muốn quay về tìm lại chút yêu thương bên Cha đêm ngày đợi chờ.</vt:lpstr>
      <vt:lpstr>3. Trong ưu tư từng đêm dài suy nghĩ biết kiếm ai soi dẫn đường đi để quay về cùng Chân Thiện Mỹ. Từ lâu ngóng trông đã hao mòn một thân cô đơn ai chờ đón. Lòng chợt muốn quay về tìm lại chút yêu thương bên Cha đêm ngày đợi chờ.</vt:lpstr>
      <vt:lpstr>4. Tôi nghe từ sa mạc hoang vắng có tiếng kêu thôi thúc lòng người hãy quay về cùng Cha từ ái. Và tôi đứng lên khẽ nhủ lòng kìa Cha thân yêu đang chờ ngóng. Rằng sẽ có một ngày được nhìn thấy con yêu đi hoang quay về cùng Người.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93</cp:revision>
  <dcterms:created xsi:type="dcterms:W3CDTF">2021-12-01T03:00:51Z</dcterms:created>
  <dcterms:modified xsi:type="dcterms:W3CDTF">2021-12-02T06:56:53Z</dcterms:modified>
</cp:coreProperties>
</file>