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HÃY RA ĐI </a:t>
            </a:r>
            <a:r>
              <a:rPr lang="vi-VN" sz="3600" b="1">
                <a:solidFill>
                  <a:schemeClr val="bg1"/>
                </a:solidFill>
                <a:latin typeface="Times New Roman" pitchFamily="18" charset="0"/>
                <a:cs typeface="Times New Roman" pitchFamily="18" charset="0"/>
              </a:rPr>
              <a:t>BÌNH </a:t>
            </a:r>
            <a:r>
              <a:rPr lang="vi-VN" sz="3600" b="1" smtClean="0">
                <a:solidFill>
                  <a:schemeClr val="bg1"/>
                </a:solidFill>
                <a:latin typeface="Times New Roman" pitchFamily="18" charset="0"/>
                <a:cs typeface="Times New Roman" pitchFamily="18" charset="0"/>
              </a:rPr>
              <a:t>AN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Nguyên </a:t>
            </a:r>
            <a:r>
              <a:rPr lang="vi-VN" sz="3600" b="1">
                <a:solidFill>
                  <a:schemeClr val="bg1"/>
                </a:solidFill>
                <a:latin typeface="Times New Roman" pitchFamily="18" charset="0"/>
                <a:cs typeface="Times New Roman" pitchFamily="18" charset="0"/>
              </a:rPr>
              <a:t>Hồ</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Thánh lễ đã kết thúc, hãy ra đi bình an. Tâm tư reo hoan lạc trên khắp miền trần gian. Để nêu gương ngời sáng nhân chứng cho Tin Mừng. Để nêu gương tình yêu như Chúa đã truyền ban!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Hãy tiếp nối thánh lễ với tin yêu cuộc đời. Ra đi trong ân tình Thiên Chúa từ đời đời. Dù chông gai ngàn lối, luôn đáp lại tiếng mời: là nhân chứng tình thương Thiên Chúa ở mọi nơi.</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3249</TotalTime>
  <Words>103</Words>
  <Application>Microsoft Office PowerPoint</Application>
  <PresentationFormat>On-screen Show (16:9)</PresentationFormat>
  <Paragraphs>7</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RA ĐI BÌNH AN  Nguyên Hồ</vt:lpstr>
      <vt:lpstr>1. Thánh lễ đã kết thúc, hãy ra đi bình an. Tâm tư reo hoan lạc trên khắp miền trần gian. Để nêu gương ngời sáng nhân chứng cho Tin Mừng. Để nêu gương tình yêu như Chúa đã truyền ban!</vt:lpstr>
      <vt:lpstr>2. Hãy tiếp nối thánh lễ với tin yêu cuộc đời. Ra đi trong ân tình Thiên Chúa từ đời đời. Dù chông gai ngàn lối, luôn đáp lại tiếng mời: là nhân chứng tình thương Thiên Chúa ở mọi nơi.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1216</cp:revision>
  <dcterms:created xsi:type="dcterms:W3CDTF">2021-12-01T03:00:51Z</dcterms:created>
  <dcterms:modified xsi:type="dcterms:W3CDTF">2021-12-18T06:46:49Z</dcterms:modified>
</cp:coreProperties>
</file>