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fr-FR" sz="5400" b="1">
                <a:solidFill>
                  <a:schemeClr val="bg1"/>
                </a:solidFill>
                <a:latin typeface="Times New Roman" pitchFamily="18" charset="0"/>
                <a:cs typeface="Times New Roman" pitchFamily="18" charset="0"/>
              </a:rPr>
              <a:t>HÃY SẴN SÀN</a:t>
            </a:r>
            <a:br>
              <a:rPr lang="fr-FR" sz="5400" b="1">
                <a:solidFill>
                  <a:schemeClr val="bg1"/>
                </a:solidFill>
                <a:latin typeface="Times New Roman" pitchFamily="18" charset="0"/>
                <a:cs typeface="Times New Roman" pitchFamily="18" charset="0"/>
              </a:rPr>
            </a:br>
            <a:r>
              <a:rPr lang="fr-FR" sz="5400" b="1">
                <a:solidFill>
                  <a:schemeClr val="bg1"/>
                </a:solidFill>
                <a:latin typeface="Times New Roman" pitchFamily="18" charset="0"/>
                <a:cs typeface="Times New Roman" pitchFamily="18" charset="0"/>
              </a:rPr>
              <a:t>Ns. Nguyễn Khắc Xuyên</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ĐK:Này đoàn dân Chúa hãy sẵn sàng. Vì lúc ta không ngờ thì Chúa sẽ đến. Này đoàn dân Chúa hãy sẵn sàng. Vì lúc ta không ngờ thì Chúa đến gần.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Hãy thắp nên sáng với bao việc lành. Chờ ngày về nơi phúc vinh thiêng </a:t>
            </a:r>
            <a:r>
              <a:rPr lang="vi-VN" sz="6600" b="1">
                <a:solidFill>
                  <a:schemeClr val="bg1"/>
                </a:solidFill>
                <a:latin typeface="Times New Roman" pitchFamily="18" charset="0"/>
                <a:cs typeface="Times New Roman" pitchFamily="18" charset="0"/>
              </a:rPr>
              <a:t>đàng</a:t>
            </a:r>
            <a:r>
              <a:rPr lang="vi-VN"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7200" b="1">
                <a:solidFill>
                  <a:schemeClr val="bg1"/>
                </a:solidFill>
                <a:latin typeface="Times New Roman" pitchFamily="18" charset="0"/>
                <a:cs typeface="Times New Roman" pitchFamily="18" charset="0"/>
              </a:rPr>
              <a:t>2. Hãy sống xứng đáng với Cha trên trời. Ngày dài trần gian tránh xa tội đời.</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79</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SẴN SÀN Ns. Nguyễn Khắc Xuyên</vt:lpstr>
      <vt:lpstr>ĐK:Này đoàn dân Chúa hãy sẵn sàng. Vì lúc ta không ngờ thì Chúa sẽ đến. Này đoàn dân Chúa hãy sẵn sàng. Vì lúc ta không ngờ thì Chúa đến gần.</vt:lpstr>
      <vt:lpstr>1. Hãy thắp nên sáng với bao việc lành. Chờ ngày về nơi phúc vinh thiêng đàng.</vt:lpstr>
      <vt:lpstr>2. Hãy sống xứng đáng với Cha trên trời. Ngày dài trần gian tránh xa tội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55</cp:revision>
  <dcterms:created xsi:type="dcterms:W3CDTF">2021-12-01T03:00:51Z</dcterms:created>
  <dcterms:modified xsi:type="dcterms:W3CDTF">2021-12-01T07:38:29Z</dcterms:modified>
</cp:coreProperties>
</file>