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8" r:id="rId6"/>
    <p:sldId id="259" r:id="rId7"/>
    <p:sldId id="264" r:id="rId8"/>
    <p:sldId id="265" r:id="rId9"/>
    <p:sldId id="263" r:id="rId10"/>
    <p:sldId id="266"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fr-FR" sz="4800" b="1" smtClean="0">
                <a:solidFill>
                  <a:schemeClr val="bg1"/>
                </a:solidFill>
                <a:latin typeface="Times New Roman" pitchFamily="18" charset="0"/>
                <a:cs typeface="Times New Roman" pitchFamily="18" charset="0"/>
              </a:rPr>
              <a:t>HÃY SẴN SÀNG</a:t>
            </a:r>
            <a:br>
              <a:rPr lang="fr-FR" sz="4800" b="1" smtClean="0">
                <a:solidFill>
                  <a:schemeClr val="bg1"/>
                </a:solidFill>
                <a:latin typeface="Times New Roman" pitchFamily="18" charset="0"/>
                <a:cs typeface="Times New Roman" pitchFamily="18" charset="0"/>
              </a:rPr>
            </a:br>
            <a:r>
              <a:rPr lang="fr-FR" sz="4800" b="1" smtClean="0">
                <a:solidFill>
                  <a:schemeClr val="bg1"/>
                </a:solidFill>
                <a:latin typeface="Times New Roman" pitchFamily="18" charset="0"/>
                <a:cs typeface="Times New Roman" pitchFamily="18" charset="0"/>
              </a:rPr>
              <a:t>Lm. La Thập Tự</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1/ Hãy sẵn sàng cho dẫu đang bình an. Hãy sẵn sàng kiên vững trong niềm tin. Hãy sẵn sàng đôi lúc ta vội quên. Chính giờ nầy Thiên Chúa ta sẽ đến. Ngài đến lúc ta không ngờ, như thời No-e xảy ra thế nào thì Con Người cũng đến như vậy</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ĐK. Nầy người ơi! Hãy sẵn sàng cho ngày Chúa đến; đến dương gian cứu muôn dân thoát gian nan với điêu tàn. Nầy người ơi! Hảy tỉnh thức suốt năm canh dài, chớ vội quên, vững niềm tin. Hãy chờ mong với cậy trông ánh hừng đông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2/ Hãy trở về nơi chính tâm hồn ta. Hãy trở về gian dối ta lìa xa. Hãy trở về mau hướng tâm hồn lên đón chờ ngày Thiên Chúa ta sẽ đến. Ngài đến lúc ta không ngờ, như thành Sô-đôm bị thiêu thế nào thì Con Người cũng đến như vậy</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3/ Hãy sẵn sàng trong thứ tha người ơi. Hãy sẵn sàng cho mến yêu đầy vơi. Hãy sẵn sàng ta thắp lên từ nhân, đón chờ ngày Thiên Chúa ta sẽ đến. Ngài đến lúc ta không ngờ, khi đời thanh xuân niềm vui xóa mờ và tuổi già sẽ đến bao giờ</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4/ Lúc chẳng ngờ ngon giấc trong ngủ yên. Lúc chẳng ngờ vui thú nơi điền viên. Lúc ngỡ tiền đang giúp ta bình an. Chính giờ nầy Thiên Chúa ta sẽ đến. Ngài đến như kẻ trộm. Mau nào mau lên lìa xa lỗi tội và con đường tăm tối gian trần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295</Words>
  <Application>Microsoft Office PowerPoint</Application>
  <PresentationFormat>On-screen Show (16:9)</PresentationFormat>
  <Paragraphs>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HÃY SẴN SÀNG Lm. La Thập Tự</vt:lpstr>
      <vt:lpstr>1/ Hãy sẵn sàng cho dẫu đang bình an. Hãy sẵn sàng kiên vững trong niềm tin. Hãy sẵn sàng đôi lúc ta vội quên. Chính giờ nầy Thiên Chúa ta sẽ đến. Ngài đến lúc ta không ngờ, như thời No-e xảy ra thế nào thì Con Người cũng đến như vậy</vt:lpstr>
      <vt:lpstr>ĐK. Nầy người ơi! Hãy sẵn sàng cho ngày Chúa đến; đến dương gian cứu muôn dân thoát gian nan với điêu tàn. Nầy người ơi! Hảy tỉnh thức suốt năm canh dài, chớ vội quên, vững niềm tin. Hãy chờ mong với cậy trông ánh hừng đông</vt:lpstr>
      <vt:lpstr>2/ Hãy trở về nơi chính tâm hồn ta. Hãy trở về gian dối ta lìa xa. Hãy trở về mau hướng tâm hồn lên đón chờ ngày Thiên Chúa ta sẽ đến. Ngài đến lúc ta không ngờ, như thành Sô-đôm bị thiêu thế nào thì Con Người cũng đến như vậy</vt:lpstr>
      <vt:lpstr>3/ Hãy sẵn sàng trong thứ tha người ơi. Hãy sẵn sàng cho mến yêu đầy vơi. Hãy sẵn sàng ta thắp lên từ nhân, đón chờ ngày Thiên Chúa ta sẽ đến. Ngài đến lúc ta không ngờ, khi đời thanh xuân niềm vui xóa mờ và tuổi già sẽ đến bao giờ</vt:lpstr>
      <vt:lpstr>4/ Lúc chẳng ngờ ngon giấc trong ngủ yên. Lúc chẳng ngờ vui thú nơi điền viên. Lúc ngỡ tiền đang giúp ta bình an. Chính giờ nầy Thiên Chúa ta sẽ đến. Ngài đến như kẻ trộm. Mau nào mau lên lìa xa lỗi tội và con đường tăm tối gian trần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52</cp:revision>
  <dcterms:created xsi:type="dcterms:W3CDTF">2021-11-30T02:00:37Z</dcterms:created>
  <dcterms:modified xsi:type="dcterms:W3CDTF">2021-11-30T04:02:39Z</dcterms:modified>
</cp:coreProperties>
</file>