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1" r:id="rId2"/>
    <p:sldId id="264" r:id="rId3"/>
    <p:sldId id="265" r:id="rId4"/>
    <p:sldId id="263" r:id="rId5"/>
    <p:sldId id="267" r:id="rId6"/>
    <p:sldId id="268" r:id="rId7"/>
    <p:sldId id="269" r:id="rId8"/>
    <p:sldId id="270" r:id="rId9"/>
    <p:sldId id="271" r:id="rId10"/>
    <p:sldId id="272"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00" d="100"/>
          <a:sy n="100" d="100"/>
        </p:scale>
        <p:origin x="-1944" y="-120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2AA51D-B593-4CBB-9565-1D19BE008418}" type="datetimeFigureOut">
              <a:rPr lang="en-US" smtClean="0"/>
              <a:t>11/30/2021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DB5810-5471-4BA5-9E62-1BBCD1D878FD}" type="slidenum">
              <a:rPr lang="en-US" smtClean="0"/>
              <a:t>‹#›</a:t>
            </a:fld>
            <a:endParaRPr lang="en-US"/>
          </a:p>
        </p:txBody>
      </p:sp>
    </p:spTree>
    <p:extLst>
      <p:ext uri="{BB962C8B-B14F-4D97-AF65-F5344CB8AC3E}">
        <p14:creationId xmlns:p14="http://schemas.microsoft.com/office/powerpoint/2010/main" val="339699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DB5810-5471-4BA5-9E62-1BBCD1D878FD}" type="slidenum">
              <a:rPr lang="en-US" smtClean="0"/>
              <a:t>2</a:t>
            </a:fld>
            <a:endParaRPr lang="en-US"/>
          </a:p>
        </p:txBody>
      </p:sp>
    </p:spTree>
    <p:extLst>
      <p:ext uri="{BB962C8B-B14F-4D97-AF65-F5344CB8AC3E}">
        <p14:creationId xmlns:p14="http://schemas.microsoft.com/office/powerpoint/2010/main" val="3991636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en-US" sz="5400" b="1" smtClean="0">
                <a:solidFill>
                  <a:schemeClr val="bg1"/>
                </a:solidFill>
                <a:latin typeface="Times New Roman" pitchFamily="18" charset="0"/>
                <a:cs typeface="Times New Roman" pitchFamily="18" charset="0"/>
              </a:rPr>
              <a:t>HÃY SẴN SÀNG</a:t>
            </a:r>
            <a:br>
              <a:rPr lang="en-US" sz="5400" b="1" smtClean="0">
                <a:solidFill>
                  <a:schemeClr val="bg1"/>
                </a:solidFill>
                <a:latin typeface="Times New Roman" pitchFamily="18" charset="0"/>
                <a:cs typeface="Times New Roman" pitchFamily="18" charset="0"/>
              </a:rPr>
            </a:br>
            <a:r>
              <a:rPr lang="en-US" sz="5400" b="1" smtClean="0">
                <a:solidFill>
                  <a:schemeClr val="bg1"/>
                </a:solidFill>
                <a:latin typeface="Times New Roman" pitchFamily="18" charset="0"/>
                <a:cs typeface="Times New Roman" pitchFamily="18" charset="0"/>
              </a:rPr>
              <a:t>Lm. Mi Trầm</a:t>
            </a: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80390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 Nầy đoàn dân Chúa hãy sẵn sàng vì lúc ta không ngờ thì Chúa sẽ đến. Nầy đoàn dân Chúa hãy sẵn sàng vì lúc ta không ngờ thì Chúa đến gần.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7200" b="1" smtClean="0">
                <a:solidFill>
                  <a:schemeClr val="bg1"/>
                </a:solidFill>
                <a:latin typeface="Times New Roman" pitchFamily="18" charset="0"/>
                <a:cs typeface="Times New Roman" pitchFamily="18" charset="0"/>
              </a:rPr>
              <a:t>1. Hãy thắp nến sáng với bao việc lành, chờ ngày về nơi phúc vinh thiên đàng.</a:t>
            </a:r>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smtClean="0">
                <a:solidFill>
                  <a:schemeClr val="bg1"/>
                </a:solidFill>
                <a:latin typeface="Times New Roman" pitchFamily="18" charset="0"/>
                <a:cs typeface="Times New Roman" pitchFamily="18" charset="0"/>
              </a:rPr>
              <a:t>2. Hãy sống xứng đáng với Cha trên trời, ngày dài trần gian tránh xa tội đời.</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90702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100323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80</Words>
  <Application>Microsoft Office PowerPoint</Application>
  <PresentationFormat>On-screen Show (16:9)</PresentationFormat>
  <Paragraphs>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SẴN SÀNG Lm. Mi Trầm</vt:lpstr>
      <vt:lpstr>ĐK. Nầy đoàn dân Chúa hãy sẵn sàng vì lúc ta không ngờ thì Chúa sẽ đến. Nầy đoàn dân Chúa hãy sẵn sàng vì lúc ta không ngờ thì Chúa đến gần.</vt:lpstr>
      <vt:lpstr>1. Hãy thắp nến sáng với bao việc lành, chờ ngày về nơi phúc vinh thiên đàng.</vt:lpstr>
      <vt:lpstr>2. Hãy sống xứng đáng với Cha trên trời, ngày dài trần gian tránh xa tội đời.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73</cp:revision>
  <dcterms:created xsi:type="dcterms:W3CDTF">2021-11-30T02:00:37Z</dcterms:created>
  <dcterms:modified xsi:type="dcterms:W3CDTF">2021-11-30T04:50:12Z</dcterms:modified>
</cp:coreProperties>
</file>