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16"/>
  </p:notesMasterIdLst>
  <p:sldIdLst>
    <p:sldId id="8629" r:id="rId7"/>
    <p:sldId id="8385" r:id="rId8"/>
    <p:sldId id="8387" r:id="rId9"/>
    <p:sldId id="8392" r:id="rId10"/>
    <p:sldId id="8630" r:id="rId11"/>
    <p:sldId id="8631" r:id="rId12"/>
    <p:sldId id="8461" r:id="rId13"/>
    <p:sldId id="8632" r:id="rId14"/>
    <p:sldId id="8633" r:id="rId15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3716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 Kết Lễ</a:t>
            </a:r>
            <a:b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8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Hãy Sẵn Sàng</a:t>
            </a:r>
            <a:endParaRPr lang="en-US" sz="8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80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Này đoàn dân Chúa, hãy sẵn sàng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 lúc ta không ngờ, thì Chúa sẽ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30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đoàn dân Chúa hãy sẵn sàng.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 lúc ta không ngờ thì Chúa đến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6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7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9200" y="21600"/>
            <a:ext cx="9144000" cy="50863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k1: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Hãy thắp nến sáng với bao việc lành.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Chờ ngày về nơi phúc vinh thiên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đàng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6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39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Này đoàn dân Chúa, hãy sẵn sàng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 lúc ta không ngờ, thì Chúa sẽ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70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đoàn dân Chúa hãy sẵn sàng.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 lúc ta không ngờ thì Chúa đến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6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4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10200" y="-171450"/>
            <a:ext cx="9144000" cy="511695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300" b="1" u="sng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63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k2:</a:t>
            </a:r>
            <a:r>
              <a:rPr lang="en-US" sz="63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3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sống xứng  đáng với Cha trên trời </a:t>
            </a:r>
            <a:r>
              <a:rPr lang="vi-VN" sz="63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 dài trần gian tránh xa tội đời</a:t>
            </a:r>
            <a:r>
              <a:rPr lang="vi-VN" sz="63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3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58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000" b="1" u="sng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Đk</a:t>
            </a:r>
            <a:r>
              <a:rPr lang="en-US" sz="6000" b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Này đoàn dân Chúa, hãy sẵn sàng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 lúc ta không ngờ, thì Chúa sẽ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70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just">
              <a:lnSpc>
                <a:spcPct val="140000"/>
              </a:lnSpc>
            </a:pP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 đoàn dân Chúa hãy sẵn sàng.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 lúc ta không ngờ thì Chúa đến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gần</a:t>
            </a:r>
            <a:r>
              <a:rPr lang="en-US" sz="6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4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38925084</TotalTime>
  <Words>159</Words>
  <Application>Microsoft Office PowerPoint</Application>
  <PresentationFormat>On-screen Show (16:9)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1544</cp:revision>
  <dcterms:created xsi:type="dcterms:W3CDTF">2013-07-30T12:23:13Z</dcterms:created>
  <dcterms:modified xsi:type="dcterms:W3CDTF">2021-11-25T10:45:11Z</dcterms:modified>
</cp:coreProperties>
</file>