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HÃY THẮP </a:t>
            </a:r>
            <a:r>
              <a:rPr lang="vi-VN" sz="5400" b="1">
                <a:solidFill>
                  <a:schemeClr val="bg1"/>
                </a:solidFill>
                <a:latin typeface="Times New Roman" pitchFamily="18" charset="0"/>
                <a:cs typeface="Times New Roman" pitchFamily="18" charset="0"/>
              </a:rPr>
              <a:t>SÁNG </a:t>
            </a:r>
            <a:r>
              <a:rPr lang="vi-VN" sz="5400" b="1" smtClean="0">
                <a:solidFill>
                  <a:schemeClr val="bg1"/>
                </a:solidFill>
                <a:latin typeface="Times New Roman" pitchFamily="18" charset="0"/>
                <a:cs typeface="Times New Roman" pitchFamily="18" charset="0"/>
              </a:rPr>
              <a:t>LÊN</a:t>
            </a:r>
            <a:r>
              <a:rPr lang="en-US" sz="5400" b="1" smtClean="0">
                <a:solidFill>
                  <a:schemeClr val="bg1"/>
                </a:solidFill>
                <a:latin typeface="Times New Roman" pitchFamily="18" charset="0"/>
                <a:cs typeface="Times New Roman" pitchFamily="18" charset="0"/>
              </a:rPr>
              <a:t>  </a:t>
            </a:r>
            <a:br>
              <a:rPr lang="en-US"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Sơn </a:t>
            </a:r>
            <a:r>
              <a:rPr lang="vi-VN" sz="5400" b="1">
                <a:solidFill>
                  <a:schemeClr val="bg1"/>
                </a:solidFill>
                <a:latin typeface="Times New Roman" pitchFamily="18" charset="0"/>
                <a:cs typeface="Times New Roman" pitchFamily="18" charset="0"/>
              </a:rPr>
              <a:t>Dương</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Cùng nhau ta hãy thắp sáng lên trong tim mọi người, lung linh ánh hồng như lửa thiêu rực cháy yêu thương. Ta đi muôn nơi đem Tin mừng Chúa đến cho nhau, vinh danh Chúa Trời là nguồn ơn cứu rỗi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dân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Hãy thắp sáng lên trong tim mọi người một niềm tin kính Đức Kitô Đấng con tôn thờ. Hãy thắp sáng lên trong tim mọi người một tình yêu mến đến nơi trong Chúa </a:t>
            </a:r>
            <a:r>
              <a:rPr lang="vi-VN" sz="4800" b="1">
                <a:solidFill>
                  <a:schemeClr val="bg1"/>
                </a:solidFill>
                <a:latin typeface="Times New Roman" pitchFamily="18" charset="0"/>
                <a:cs typeface="Times New Roman" pitchFamily="18" charset="0"/>
              </a:rPr>
              <a:t>là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Đường đời gian khó có Chúa đang bên ta đồng hành, ta không lắng lo khi vượt qua mọi nỗi gian nguy, có Chúa dẫn lối ta trên đường đến bến yêu thương, xin ca khúc nhạc để ngợi khen Chúa đã </a:t>
            </a:r>
            <a:r>
              <a:rPr lang="vi-VN" sz="4800" b="1">
                <a:solidFill>
                  <a:schemeClr val="bg1"/>
                </a:solidFill>
                <a:latin typeface="Times New Roman" pitchFamily="18" charset="0"/>
                <a:cs typeface="Times New Roman" pitchFamily="18" charset="0"/>
              </a:rPr>
              <a:t>yêu </a:t>
            </a:r>
            <a:r>
              <a:rPr lang="vi-VN" sz="4800" b="1" smtClean="0">
                <a:solidFill>
                  <a:schemeClr val="bg1"/>
                </a:solidFill>
                <a:latin typeface="Times New Roman" pitchFamily="18" charset="0"/>
                <a:cs typeface="Times New Roman" pitchFamily="18" charset="0"/>
              </a:rPr>
              <a:t>thương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3302</TotalTime>
  <Words>148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THẮP SÁNG LÊN   Sơn Dương</vt:lpstr>
      <vt:lpstr>1/ Cùng nhau ta hãy thắp sáng lên trong tim mọi người, lung linh ánh hồng như lửa thiêu rực cháy yêu thương. Ta đi muôn nơi đem Tin mừng Chúa đến cho nhau, vinh danh Chúa Trời là nguồn ơn cứu rỗi muôn dân.</vt:lpstr>
      <vt:lpstr>ĐK: Hãy thắp sáng lên trong tim mọi người một niềm tin kính Đức Kitô Đấng con tôn thờ. Hãy thắp sáng lên trong tim mọi người một tình yêu mến đến nơi trong Chúa là Cha.</vt:lpstr>
      <vt:lpstr>2/ Đường đời gian khó có Chúa đang bên ta đồng hành, ta không lắng lo khi vượt qua mọi nỗi gian nguy, có Chúa dẫn lối ta trên đường đến bến yêu thương, xin ca khúc nhạc để ngợi khen Chúa đã yêu thương.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1248</cp:revision>
  <dcterms:created xsi:type="dcterms:W3CDTF">2021-12-01T03:00:51Z</dcterms:created>
  <dcterms:modified xsi:type="dcterms:W3CDTF">2021-12-18T07:40:15Z</dcterms:modified>
</cp:coreProperties>
</file>