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HÃY THỐNG HỐI</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Viết chung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Hãy thống hối thiết tha ngày từng ngày, thống hối lỗi xưa nay của người để hồn người đây được tăng thêm sức mới. Hãy thống hối với quyết tâm đổi thay, sống với đức tin luôn nồng say. Ơn phúc cứu độ Ngài ban phát dư đầy.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Chúa đã xuống trần để hòa giải với con người. Nào người hãy hiệp thông, nào người hãy thực tâm thống hối. Xóa bỏ tội lỗi và hòa giải ngay với Chúa, rồi thứ tha cùng nhau và sống trong tình yêu của Người.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4800" b="1" smtClean="0">
                <a:solidFill>
                  <a:schemeClr val="bg1"/>
                </a:solidFill>
                <a:latin typeface="Times New Roman" pitchFamily="18" charset="0"/>
                <a:cs typeface="Times New Roman" pitchFamily="18" charset="0"/>
              </a:rPr>
              <a:t>2. Máu thắm Chúa Trời đã tẩy rửa lỗi muôn đời. Nhờ nhiệm tích Phục sinh, người trở nên tựa con chiên mới. Kết hiệp trong Chúa và ở cùng Hội Thánh Chúa, rồi hãy cho mọi nơi được sống trong niềm tin sáng ngời.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160</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THỐNG HỐI Viết chung</vt:lpstr>
      <vt:lpstr>ĐK. Hãy thống hối thiết tha ngày từng ngày, thống hối lỗi xưa nay của người để hồn người đây được tăng thêm sức mới. Hãy thống hối với quyết tâm đổi thay, sống với đức tin luôn nồng say. Ơn phúc cứu độ Ngài ban phát dư đầy.</vt:lpstr>
      <vt:lpstr>1. Chúa đã xuống trần để hòa giải với con người. Nào người hãy hiệp thông, nào người hãy thực tâm thống hối. Xóa bỏ tội lỗi và hòa giải ngay với Chúa, rồi thứ tha cùng nhau và sống trong tình yêu của Người.</vt:lpstr>
      <vt:lpstr>2. Máu thắm Chúa Trời đã tẩy rửa lỗi muôn đời. Nhờ nhiệm tích Phục sinh, người trở nên tựa con chiên mới. Kết hiệp trong Chúa và ở cùng Hội Thánh Chúa, rồi hãy cho mọi nơi được sống trong niềm tin sáng ngời.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cp:revision>
  <dcterms:created xsi:type="dcterms:W3CDTF">2021-12-01T03:00:51Z</dcterms:created>
  <dcterms:modified xsi:type="dcterms:W3CDTF">2021-12-01T03:29:02Z</dcterms:modified>
</cp:coreProperties>
</file>