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6" r:id="rId4"/>
    <p:sldId id="258" r:id="rId5"/>
    <p:sldId id="259" r:id="rId6"/>
    <p:sldId id="267" r:id="rId7"/>
    <p:sldId id="260"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HÃY THỨC TỈNH</a:t>
            </a:r>
            <a:r>
              <a:rPr lang="vi-VN" sz="4000" b="1">
                <a:solidFill>
                  <a:schemeClr val="bg1"/>
                </a:solidFill>
                <a:latin typeface="Times New Roman" pitchFamily="18" charset="0"/>
                <a:cs typeface="Times New Roman" pitchFamily="18" charset="0"/>
              </a:rPr>
              <a:t/>
            </a:r>
            <a:br>
              <a:rPr lang="vi-VN" sz="4000" b="1">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Lm Pet </a:t>
            </a:r>
            <a:r>
              <a:rPr lang="vi-VN" sz="4000" b="1">
                <a:solidFill>
                  <a:schemeClr val="bg1"/>
                </a:solidFill>
                <a:latin typeface="Times New Roman" pitchFamily="18" charset="0"/>
                <a:cs typeface="Times New Roman" pitchFamily="18" charset="0"/>
              </a:rPr>
              <a:t>Huy </a:t>
            </a:r>
            <a:r>
              <a:rPr lang="vi-VN" sz="4000" b="1" smtClean="0">
                <a:solidFill>
                  <a:schemeClr val="bg1"/>
                </a:solidFill>
                <a:latin typeface="Times New Roman" pitchFamily="18" charset="0"/>
                <a:cs typeface="Times New Roman" pitchFamily="18" charset="0"/>
              </a:rPr>
              <a:t>Hoàng</a:t>
            </a:r>
            <a:r>
              <a:rPr lang="vi-VN" sz="4000" b="1">
                <a:solidFill>
                  <a:schemeClr val="bg1"/>
                </a:solidFill>
                <a:latin typeface="Times New Roman" pitchFamily="18" charset="0"/>
                <a:cs typeface="Times New Roman" pitchFamily="18" charset="0"/>
              </a:rPr>
              <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Mc 1 3,33-37 1 v B</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Hãy thức tỉnh đợi chờ sẵn sàng. Vì anh em không biết giờ nào chủ đến. Kẻo lỡ ra, khi anh em còn ngủ mê, thì bất ngờ, giữa đêm chủ bước trở </a:t>
            </a:r>
            <a:r>
              <a:rPr lang="vi-VN" sz="5400" b="1">
                <a:solidFill>
                  <a:schemeClr val="bg1"/>
                </a:solidFill>
                <a:latin typeface="Times New Roman" pitchFamily="18" charset="0"/>
                <a:cs typeface="Times New Roman" pitchFamily="18" charset="0"/>
              </a:rPr>
              <a:t>về</a:t>
            </a:r>
            <a:r>
              <a:rPr lang="vi-VN"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Con là người được Chúa yêu thương tín nhiệm. Giao cửa nhà, và giao công việc cho con. Người dặn dò, là hãy thức tỉnh luôn luôn. Hãy chuyên cần với công việc của tôi tớ hiền.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Thức tỉnh là từng phút không quên sứ mạng. Con là người được sai đi vào dương gian Để phục vụ và sống sứ mạng yêu thương Dẫu thập hình, vẫn trung thành thủy chung với Người.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Thức tỉnh là lòng trí không theo thói đời. Sống khiêm nhường lòng không kiêu ngạo khoe khoang. Nhận thực mình mỏng manh thân phận hư không. Sống an hòa, biết xây dựng bình an giữa đời.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4. Thức tỉnh là từng phút luôn ghi nhớ rằng: Mang kiếp người là mang thân phận mong manh Mọi dự định, mọi ước muốn của nhân sinh Chúa chúc lành, những lao nhọc của ta mới thành.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542</TotalTime>
  <Words>220</Words>
  <Application>Microsoft Office PowerPoint</Application>
  <PresentationFormat>On-screen Show (16:9)</PresentationFormat>
  <Paragraphs>7</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HÃY THỨC TỈNH Lm Pet Huy Hoàng Mc 1 3,33-37 1 v B</vt:lpstr>
      <vt:lpstr>ĐK. Hãy thức tỉnh đợi chờ sẵn sàng. Vì anh em không biết giờ nào chủ đến. Kẻo lỡ ra, khi anh em còn ngủ mê, thì bất ngờ, giữa đêm chủ bước trở về.</vt:lpstr>
      <vt:lpstr>1. Con là người được Chúa yêu thương tín nhiệm. Giao cửa nhà, và giao công việc cho con. Người dặn dò, là hãy thức tỉnh luôn luôn. Hãy chuyên cần với công việc của tôi tớ hiền.</vt:lpstr>
      <vt:lpstr>2. Thức tỉnh là từng phút không quên sứ mạng. Con là người được sai đi vào dương gian Để phục vụ và sống sứ mạng yêu thương Dẫu thập hình, vẫn trung thành thủy chung với Người.</vt:lpstr>
      <vt:lpstr>3. Thức tỉnh là lòng trí không theo thói đời. Sống khiêm nhường lòng không kiêu ngạo khoe khoang. Nhận thực mình mỏng manh thân phận hư không. Sống an hòa, biết xây dựng bình an giữa đời.</vt:lpstr>
      <vt:lpstr>4. Thức tỉnh là từng phút luôn ghi nhớ rằng: Mang kiếp người là mang thân phận mong manh Mọi dự định, mọi ước muốn của nhân sinh Chúa chúc lành, những lao nhọc của ta mới thành.</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146</cp:revision>
  <dcterms:created xsi:type="dcterms:W3CDTF">2021-12-01T03:00:51Z</dcterms:created>
  <dcterms:modified xsi:type="dcterms:W3CDTF">2021-12-03T03:50:01Z</dcterms:modified>
</cp:coreProperties>
</file>