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smtClean="0">
                <a:solidFill>
                  <a:schemeClr val="bg1"/>
                </a:solidFill>
                <a:latin typeface="Times New Roman" pitchFamily="18" charset="0"/>
                <a:cs typeface="Times New Roman" pitchFamily="18" charset="0"/>
              </a:rPr>
              <a:t>HÃY THỨC TỈNH</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Viết chung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Đỉnh cao hãy cúi mình nghiêng đầu, và vực sâu hãy vươn lên bằng nhau. Đường đi lắt léo và hiểm nghèo, sửa cho ngay đón ơn thiêng trời cao. Lòng ai tối tăm và âu sầu, dọn cho mau đón rước Chúa tình yêu.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Đời ai bất công và cơ cầu, tỉnh dậy mau đón rước Chúa tình yêu. Hãy thức tỉnh đón rước Chúa tình yêu. Hãy thức tỉnh dậy mau</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85</Words>
  <Application>Microsoft Office PowerPoint</Application>
  <PresentationFormat>On-screen Show (16:9)</PresentationFormat>
  <Paragraphs>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THỨC TỈNH Viết chung</vt:lpstr>
      <vt:lpstr>Đỉnh cao hãy cúi mình nghiêng đầu, và vực sâu hãy vươn lên bằng nhau. Đường đi lắt léo và hiểm nghèo, sửa cho ngay đón ơn thiêng trời cao. Lòng ai tối tăm và âu sầu, dọn cho mau đón rước Chúa tình yêu. </vt:lpstr>
      <vt:lpstr>Đời ai bất công và cơ cầu, tỉnh dậy mau đón rước Chúa tình yêu. Hãy thức tỉnh đón rước Chúa tình yêu. Hãy thức tỉnh dậy mau</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17</cp:revision>
  <dcterms:created xsi:type="dcterms:W3CDTF">2021-12-01T03:00:51Z</dcterms:created>
  <dcterms:modified xsi:type="dcterms:W3CDTF">2021-12-01T03:39:47Z</dcterms:modified>
</cp:coreProperties>
</file>