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en-US" sz="4000" b="1">
                <a:solidFill>
                  <a:schemeClr val="bg1"/>
                </a:solidFill>
                <a:latin typeface="Times New Roman" pitchFamily="18" charset="0"/>
                <a:cs typeface="Times New Roman" pitchFamily="18" charset="0"/>
              </a:rPr>
              <a:t>HÃY TIẾN VÀO</a:t>
            </a:r>
            <a:br>
              <a:rPr lang="en-US" sz="4000" b="1">
                <a:solidFill>
                  <a:schemeClr val="bg1"/>
                </a:solidFill>
                <a:latin typeface="Times New Roman" pitchFamily="18" charset="0"/>
                <a:cs typeface="Times New Roman" pitchFamily="18" charset="0"/>
              </a:rPr>
            </a:br>
            <a:r>
              <a:rPr lang="en-US" sz="4000" b="1">
                <a:solidFill>
                  <a:schemeClr val="bg1"/>
                </a:solidFill>
                <a:latin typeface="Times New Roman" pitchFamily="18" charset="0"/>
                <a:cs typeface="Times New Roman" pitchFamily="18" charset="0"/>
              </a:rPr>
              <a:t>Lan Thanh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Hãy tiến vào là hãy tiến vào cung điện Chúa trời, và dâng lên trước thiên toà lời cảm mến chúc tụng tôn vinh. Hãy tiến vào là hãy tiến vào cung điện thành đô, và dâng lên Chúa thiên đình của lễ tôn vinh.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Hỡi muôn dân mau về đây, hát lên mừng Thiên Chúa chí tôn. Hỡi muôn dân mau kết đoàn, để tán dương Danh Ngài muôn đời.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Hãy mau chân ta dừng đây, trước cung điện Thiên Chúa chí nhân. Hãy dâng lên muôn lễ vật mừng Chúa nay hiển trị muôn đời.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1232</TotalTime>
  <Words>120</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HÃY TIẾN VÀO Lan Thanh</vt:lpstr>
      <vt:lpstr>ĐK. Hãy tiến vào là hãy tiến vào cung điện Chúa trời, và dâng lên trước thiên toà lời cảm mến chúc tụng tôn vinh. Hãy tiến vào là hãy tiến vào cung điện thành đô, và dâng lên Chúa thiên đình của lễ tôn vinh.</vt:lpstr>
      <vt:lpstr>1. Hỡi muôn dân mau về đây, hát lên mừng Thiên Chúa chí tôn. Hỡi muôn dân mau kết đoàn, để tán dương Danh Ngài muôn đời.</vt:lpstr>
      <vt:lpstr>2. Hãy mau chân ta dừng đây, trước cung điện Thiên Chúa chí nhân. Hãy dâng lên muôn lễ vật mừng Chúa nay hiển trị muôn đời.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376</cp:revision>
  <dcterms:created xsi:type="dcterms:W3CDTF">2021-12-01T03:00:51Z</dcterms:created>
  <dcterms:modified xsi:type="dcterms:W3CDTF">2021-12-10T00:29:21Z</dcterms:modified>
</cp:coreProperties>
</file>