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TIẾN VÀO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Hoàng Luật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tiến vào) Hãy tiến vào cung điện Chúa. Để ngợi ca ,để ngợi ca Thiên Chúa. (Hãy tiến vào) Hãy tiến vào với niềm hân hoan, dâng lên Chúa muôn lời hát mừng, dâng lời </a:t>
            </a:r>
            <a:r>
              <a:rPr lang="vi-VN" b="1">
                <a:solidFill>
                  <a:schemeClr val="bg1"/>
                </a:solidFill>
                <a:latin typeface="Times New Roman" pitchFamily="18" charset="0"/>
                <a:cs typeface="Times New Roman" pitchFamily="18" charset="0"/>
              </a:rPr>
              <a:t>tạ </a:t>
            </a:r>
            <a:r>
              <a:rPr lang="vi-VN" b="1" smtClean="0">
                <a:solidFill>
                  <a:schemeClr val="bg1"/>
                </a:solidFill>
                <a:latin typeface="Times New Roman" pitchFamily="18" charset="0"/>
                <a:cs typeface="Times New Roman" pitchFamily="18" charset="0"/>
              </a:rPr>
              <a:t>ơn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tác thành non cao, đại dương tay Chúa an bài. Thật vĩ đại dường bao kỳ công tay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làm</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Chủa tác thành lên con và cho con sống làm người, tình yêu Ngài cao cả làm sao con </a:t>
            </a:r>
            <a:r>
              <a:rPr lang="vi-VN" sz="4800" b="1">
                <a:solidFill>
                  <a:schemeClr val="bg1"/>
                </a:solidFill>
                <a:latin typeface="Times New Roman" pitchFamily="18" charset="0"/>
                <a:cs typeface="Times New Roman" pitchFamily="18" charset="0"/>
              </a:rPr>
              <a:t>đáp </a:t>
            </a:r>
            <a:r>
              <a:rPr lang="vi-VN" sz="4800" b="1" smtClean="0">
                <a:solidFill>
                  <a:schemeClr val="bg1"/>
                </a:solidFill>
                <a:latin typeface="Times New Roman" pitchFamily="18" charset="0"/>
                <a:cs typeface="Times New Roman" pitchFamily="18" charset="0"/>
              </a:rPr>
              <a:t>đền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lời tôn vinh ngợi khen danh Chúa muôn đời Ngài cao vời khôn ví quyền uy ôi </a:t>
            </a:r>
            <a:r>
              <a:rPr lang="vi-VN" sz="4800" b="1">
                <a:solidFill>
                  <a:schemeClr val="bg1"/>
                </a:solidFill>
                <a:latin typeface="Times New Roman" pitchFamily="18" charset="0"/>
                <a:cs typeface="Times New Roman" pitchFamily="18" charset="0"/>
              </a:rPr>
              <a:t>vĩ </a:t>
            </a:r>
            <a:r>
              <a:rPr lang="vi-VN" sz="4800" b="1" smtClean="0">
                <a:solidFill>
                  <a:schemeClr val="bg1"/>
                </a:solidFill>
                <a:latin typeface="Times New Roman" pitchFamily="18" charset="0"/>
                <a:cs typeface="Times New Roman" pitchFamily="18" charset="0"/>
              </a:rPr>
              <a:t>đại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1390</TotalTime>
  <Words>131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TIẾN VÀO Lm. Hoàng Luật</vt:lpstr>
      <vt:lpstr>ĐK: (Hãy tiến vào) Hãy tiến vào cung điện Chúa. Để ngợi ca ,để ngợi ca Thiên Chúa. (Hãy tiến vào) Hãy tiến vào với niềm hân hoan, dâng lên Chúa muôn lời hát mừng, dâng lời tạ ơn.</vt:lpstr>
      <vt:lpstr>1/ Chúa tác thành non cao, đại dương tay Chúa an bài. Thật vĩ đại dường bao kỳ công tay Chúa làm.</vt:lpstr>
      <vt:lpstr>2/ Chủa tác thành lên con và cho con sống làm người, tình yêu Ngài cao cả làm sao con đáp đền.</vt:lpstr>
      <vt:lpstr>3/ Xin dâng lời tôn vinh ngợi khen danh Chúa muôn đời Ngài cao vời khôn ví quyền uy ôi vĩ đại.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446</cp:revision>
  <dcterms:created xsi:type="dcterms:W3CDTF">2021-12-01T03:00:51Z</dcterms:created>
  <dcterms:modified xsi:type="dcterms:W3CDTF">2021-12-10T08:26:06Z</dcterms:modified>
</cp:coreProperties>
</file>