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8" r:id="rId3"/>
    <p:sldId id="259" r:id="rId4"/>
    <p:sldId id="257" r:id="rId5"/>
    <p:sldId id="263" r:id="rId6"/>
    <p:sldId id="264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HÃY TRỖI DẬY</a:t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Lm. Kim Long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Hãy trỗi dậy hỡi ai ngủ mê, hãy trỗi dậy từ cõi chết. Chúa sẽ chiếu ngời ánh quang vinh trên đầu </a:t>
            </a: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ngươi</a:t>
            </a:r>
            <a:r>
              <a:rPr lang="vi-VN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Đã bao năm qua gian trần miệt mài sống trong vòng u tối, giờ được Chúa dẫn vào nguồn sáng ta hãy bước theo đường quang minh.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Hãy chung câu ca, chung lời nguyện cầu tán dương một Thiên Chúa, nguyện lòng trí muôn người hợp nhất trong một Đức Tin, một Tình Yêu.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Ngước trông lên cao, thôi đừng miệt mài bước theo đường tội lỗi, hãy mặc lấy tâm tình của Chúa trong nguồn phúc ân ngày cứu rỗi.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1072</TotalTime>
  <Words>128</Words>
  <Application>Microsoft Office PowerPoint</Application>
  <PresentationFormat>On-screen Show (16:9)</PresentationFormat>
  <Paragraphs>6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HÃY TRỖI DẬY Lm. Kim Long</vt:lpstr>
      <vt:lpstr>ĐK. Hãy trỗi dậy hỡi ai ngủ mê, hãy trỗi dậy từ cõi chết. Chúa sẽ chiếu ngời ánh quang vinh trên đầu ngươi.</vt:lpstr>
      <vt:lpstr>1. Đã bao năm qua gian trần miệt mài sống trong vòng u tối, giờ được Chúa dẫn vào nguồn sáng ta hãy bước theo đường quang minh.</vt:lpstr>
      <vt:lpstr>2. Hãy chung câu ca, chung lời nguyện cầu tán dương một Thiên Chúa, nguyện lòng trí muôn người hợp nhất trong một Đức Tin, một Tình Yêu.</vt:lpstr>
      <vt:lpstr>3. Ngước trông lên cao, thôi đừng miệt mài bước theo đường tội lỗi, hãy mặc lấy tâm tình của Chúa trong nguồn phúc ân ngày cứu rỗi.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302</cp:revision>
  <dcterms:created xsi:type="dcterms:W3CDTF">2021-12-01T03:00:51Z</dcterms:created>
  <dcterms:modified xsi:type="dcterms:W3CDTF">2021-12-07T03:29:48Z</dcterms:modified>
</cp:coreProperties>
</file>