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HÃY TUNG HÔ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Sr. Hương Đan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Toàn thể trái đất hãy tung hô Thiên Chúa, hát lên mừng Ngài chúc khen danh thánh rạng ngời. Toàn thể trái đất hãy ngợi khen danh Chúa nào cùng đàn ca mừng khen danh thánh Chúa trời.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Ôi thật hùng vĩ công trình tay Chúa tác thành, biển khơi sông núi cùng muôn tinh tú long lanh. Ngài cho đêm về sáng tỏa một vầng trăng thanh, và ngày bừng lên ánh dương cho mầu trời xanh.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Bước vào đền thánh dâng lời cảm mến thiết tha, ngợi ca danh Chúa bằng muôn muôn khúc tân ca. Hợp tiếng cảm tạ chúc tụng tình Ngài bao la. Trời cao mênh mông Chúa thương ta còn hiệp xa.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fontScale="90000"/>
          </a:bodyPr>
          <a:lstStyle/>
          <a:p>
            <a:pPr algn="just"/>
            <a:r>
              <a:rPr lang="vi-VN" sz="5400" b="1">
                <a:solidFill>
                  <a:schemeClr val="bg1"/>
                </a:solidFill>
                <a:latin typeface="Times New Roman" pitchFamily="18" charset="0"/>
                <a:cs typeface="Times New Roman" pitchFamily="18" charset="0"/>
              </a:rPr>
              <a:t>3/ Con hằng ghi nhớ ơn Ngài tuôn đổ trong đời. Tình Ngài thương con vẫn luôn chan chứa nơi nơi. Con kính dâng Ngài muôn lời cảm tạ không ngơi. Một đời con xin chúc khen danh Ngài mà thôi.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1114</TotalTime>
  <Words>188</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HÃY TUNG HÔ CHÚA Sr. Hương Đan</vt:lpstr>
      <vt:lpstr>ĐK. Toàn thể trái đất hãy tung hô Thiên Chúa, hát lên mừng Ngài chúc khen danh thánh rạng ngời. Toàn thể trái đất hãy ngợi khen danh Chúa nào cùng đàn ca mừng khen danh thánh Chúa trời.</vt:lpstr>
      <vt:lpstr>1/ Ôi thật hùng vĩ công trình tay Chúa tác thành, biển khơi sông núi cùng muôn tinh tú long lanh. Ngài cho đêm về sáng tỏa một vầng trăng thanh, và ngày bừng lên ánh dương cho mầu trời xanh.</vt:lpstr>
      <vt:lpstr>2/ Bước vào đền thánh dâng lời cảm mến thiết tha, ngợi ca danh Chúa bằng muôn muôn khúc tân ca. Hợp tiếng cảm tạ chúc tụng tình Ngài bao la. Trời cao mênh mông Chúa thương ta còn hiệp xa.</vt:lpstr>
      <vt:lpstr>3/ Con hằng ghi nhớ ơn Ngài tuôn đổ trong đời. Tình Ngài thương con vẫn luôn chan chứa nơi nơi. Con kính dâng Ngài muôn lời cảm tạ không ngơi. Một đời con xin chúc khen danh Ngài mà thôi.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326</cp:revision>
  <dcterms:created xsi:type="dcterms:W3CDTF">2021-12-01T03:00:51Z</dcterms:created>
  <dcterms:modified xsi:type="dcterms:W3CDTF">2021-12-09T22:31:22Z</dcterms:modified>
</cp:coreProperties>
</file>