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HÃY TỈNH THỨC</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Cảm hứng 24:42...</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Thành Tâm</a:t>
            </a:r>
            <a:endParaRPr lang="en-US" sz="9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Intro &amp; Coda: Hãy tỉnh thức đi, hãy luôn sẵn sàng, vì rằng Con Người sẽ đến. lúc ta không ngờ.</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“Các ngươi nên luôn tỉnh thức thắt đai lưng sẵn sàng. Vì không ai đâu biết chắc khi nào Con Người đến”. Vì thế lo sao tỉnh thức đèn chong niềm tin thắp sáng dẫu Chúa đến ngay hôm nay thì thấy ta sẵn sàng.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Như thời No-ê trước khi “Lụt” giông có ai đâu màng nghe theo tiếng ông. Chợt đến những ngày mưa trút nước dâng. Cuốn trôi người trong cơn lốc kinh hoàng.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Nếu người gia chủ biết đêm nào đây kẻ gian sẽ vào trộm cắp của ông. Thì tất ông đã tỉnh thức không ngơi. Canh phòng đèn chong thắp sáng </a:t>
            </a:r>
            <a:r>
              <a:rPr lang="vi-VN" sz="5400" b="1">
                <a:solidFill>
                  <a:schemeClr val="bg1"/>
                </a:solidFill>
                <a:latin typeface="Times New Roman" pitchFamily="18" charset="0"/>
                <a:cs typeface="Times New Roman" pitchFamily="18" charset="0"/>
              </a:rPr>
              <a:t>thâu </a:t>
            </a:r>
            <a:r>
              <a:rPr lang="vi-VN" sz="5400" b="1" smtClean="0">
                <a:solidFill>
                  <a:schemeClr val="bg1"/>
                </a:solidFill>
                <a:latin typeface="Times New Roman" pitchFamily="18" charset="0"/>
                <a:cs typeface="Times New Roman" pitchFamily="18" charset="0"/>
              </a:rPr>
              <a:t>đêm</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Năm nàng trinh nữ biết lo phòng xa nhớ mang, mang dầu đầy ắp chóe theo. Chàng rể bất thần đến giữa canh khuya. Sẵn sàng vào vui tiệc cưới với Ngài.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193</Words>
  <Application>Microsoft Office PowerPoint</Application>
  <PresentationFormat>On-screen Show (16:9)</PresentationFormat>
  <Paragraphs>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TỈNH THỨC Cảm hứng 24:42... Lm. Thành Tâm</vt:lpstr>
      <vt:lpstr>Intro &amp; Coda: Hãy tỉnh thức đi, hãy luôn sẵn sàng, vì rằng Con Người sẽ đến. lúc ta không ngờ.</vt:lpstr>
      <vt:lpstr>ĐK. “Các ngươi nên luôn tỉnh thức thắt đai lưng sẵn sàng. Vì không ai đâu biết chắc khi nào Con Người đến”. Vì thế lo sao tỉnh thức đèn chong niềm tin thắp sáng dẫu Chúa đến ngay hôm nay thì thấy ta sẵn sàng.</vt:lpstr>
      <vt:lpstr>1. Như thời No-ê trước khi “Lụt” giông có ai đâu màng nghe theo tiếng ông. Chợt đến những ngày mưa trút nước dâng. Cuốn trôi người trong cơn lốc kinh hoàng.</vt:lpstr>
      <vt:lpstr>2. Nếu người gia chủ biết đêm nào đây kẻ gian sẽ vào trộm cắp của ông. Thì tất ông đã tỉnh thức không ngơi. Canh phòng đèn chong thắp sáng thâu đêm.</vt:lpstr>
      <vt:lpstr>3. Năm nàng trinh nữ biết lo phòng xa nhớ mang, mang dầu đầy ắp chóe theo. Chàng rể bất thần đến giữa canh khuya. Sẵn sàng vào vui tiệc cưới với Ngài.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70</cp:revision>
  <dcterms:created xsi:type="dcterms:W3CDTF">2021-12-01T03:00:51Z</dcterms:created>
  <dcterms:modified xsi:type="dcterms:W3CDTF">2021-12-01T08:15:14Z</dcterms:modified>
</cp:coreProperties>
</file>