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HÃY TỈNH THỨC</a:t>
            </a:r>
            <a:br>
              <a:rPr lang="vi-VN" sz="6000" b="1">
                <a:solidFill>
                  <a:schemeClr val="bg1"/>
                </a:solidFill>
                <a:latin typeface="Times New Roman" pitchFamily="18" charset="0"/>
                <a:cs typeface="Times New Roman" pitchFamily="18" charset="0"/>
              </a:rPr>
            </a:br>
            <a:r>
              <a:rPr lang="vi-VN" sz="6000" b="1">
                <a:solidFill>
                  <a:schemeClr val="bg1"/>
                </a:solidFill>
                <a:latin typeface="Times New Roman" pitchFamily="18" charset="0"/>
                <a:cs typeface="Times New Roman" pitchFamily="18" charset="0"/>
              </a:rPr>
              <a:t>Phạm Quang</a:t>
            </a:r>
            <a:endParaRPr lang="en-US" sz="1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Hãy tỉnh thức và hãy trông chờ đừng ngủ mê cũng đừng thỏa thuê, vì lúc chúng ta không ngờ Con Người sẽ đến, vì lúc chúng ta không ngờ Con Người lại đến.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Đêm sắp tàn và ngày đang tới. Hãy lui đi những việc làm đen tối. Sống kiên cường tin tưởng cậy trông. Luôn sẵn sàng đón Chúa trong bình 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Ai biết được ngày giờ Chúa đến. Hãy lui đi những hận thù ghen ghét. Sống an hòa cho đời nở hoa. Theo Tin Mừng vững bước trong niềm tin.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114</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TỈNH THỨC Phạm Quang</vt:lpstr>
      <vt:lpstr>ĐK. Hãy tỉnh thức và hãy trông chờ đừng ngủ mê cũng đừng thỏa thuê, vì lúc chúng ta không ngờ Con Người sẽ đến, vì lúc chúng ta không ngờ Con Người lại đến.</vt:lpstr>
      <vt:lpstr>1. Đêm sắp tàn và ngày đang tới. Hãy lui đi những việc làm đen tối. Sống kiên cường tin tưởng cậy trông. Luôn sẵn sàng đón Chúa trong bình an.</vt:lpstr>
      <vt:lpstr>2. Ai biết được ngày giờ Chúa đến. Hãy lui đi những hận thù ghen ghét. Sống an hòa cho đời nở hoa. Theo Tin Mừng vững bước trong niềm tin.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cp:revision>
  <dcterms:created xsi:type="dcterms:W3CDTF">2021-12-01T03:00:51Z</dcterms:created>
  <dcterms:modified xsi:type="dcterms:W3CDTF">2021-12-01T08:35:02Z</dcterms:modified>
</cp:coreProperties>
</file>