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59" r:id="rId6"/>
    <p:sldId id="263" r:id="rId7"/>
    <p:sldId id="264" r:id="rId8"/>
    <p:sldId id="267" r:id="rId9"/>
    <p:sldId id="260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VUI LUÔN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Anh em hãy vui lên trong niềm vui của Chúa. Anh em hãy vui lên trong niềm vui của Người. 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Tôi nhắc lại: Anh em hãy vui lên. Tôi xin nhắc lại: Chúa chúng ta đang ngự đến.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Tôi ước nguyện anh em hãy khoan dung. Luôn luôn sẵn sàng giúp những ai đang nghèo túng. 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Tôi nhắc lại: anh em chớ âu lo. Trong khi khấn nguyện hãy hướng tâm lên cùng Chúa. 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Ngươi chớ sợ, vui lên hỡi Gia-liêm. Xi-on hãy mừng! Chúa chúng ta đang ngự đến.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119</Words>
  <Application>Microsoft Office PowerPoint</Application>
  <PresentationFormat>On-screen Show (16:9)</PresentationFormat>
  <Paragraphs>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HÃY VUI LUÔN Nguyên Hữu</vt:lpstr>
      <vt:lpstr>ĐK: Anh em hãy vui lên trong niềm vui của Chúa. Anh em hãy vui lên trong niềm vui của Người. </vt:lpstr>
      <vt:lpstr>1. Tôi nhắc lại: Anh em hãy vui lên. Tôi xin nhắc lại: Chúa chúng ta đang ngự đến.</vt:lpstr>
      <vt:lpstr>2. Tôi ước nguyện anh em hãy khoan dung. Luôn luôn sẵn sàng giúp những ai đang nghèo túng. </vt:lpstr>
      <vt:lpstr>3. Tôi nhắc lại: anh em chớ âu lo. Trong khi khấn nguyện hãy hướng tâm lên cùng Chúa. </vt:lpstr>
      <vt:lpstr>4. Ngươi chớ sợ, vui lên hỡi Gia-liêm. Xi-on hãy mừng! Chúa chúng ta đang ngự đến.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186</cp:revision>
  <dcterms:created xsi:type="dcterms:W3CDTF">2021-12-01T03:00:51Z</dcterms:created>
  <dcterms:modified xsi:type="dcterms:W3CDTF">2021-12-03T08:16:10Z</dcterms:modified>
</cp:coreProperties>
</file>