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HÃY </a:t>
            </a:r>
            <a:r>
              <a:rPr lang="vi-VN" sz="3600" b="1">
                <a:solidFill>
                  <a:schemeClr val="bg1"/>
                </a:solidFill>
                <a:latin typeface="Times New Roman" pitchFamily="18" charset="0"/>
                <a:cs typeface="Times New Roman" pitchFamily="18" charset="0"/>
              </a:rPr>
              <a:t>VUI </a:t>
            </a:r>
            <a:r>
              <a:rPr lang="vi-VN" sz="3600" b="1" smtClean="0">
                <a:solidFill>
                  <a:schemeClr val="bg1"/>
                </a:solidFill>
                <a:latin typeface="Times New Roman" pitchFamily="18" charset="0"/>
                <a:cs typeface="Times New Roman" pitchFamily="18" charset="0"/>
              </a:rPr>
              <a:t>LÊN</a:t>
            </a:r>
            <a:r>
              <a:rPr lang="en-US" sz="3600" b="1" smtClean="0">
                <a:solidFill>
                  <a:schemeClr val="bg1"/>
                </a:solidFill>
                <a:latin typeface="Times New Roman" pitchFamily="18" charset="0"/>
                <a:cs typeface="Times New Roman" pitchFamily="18" charset="0"/>
              </a:rPr>
              <a:t> </a:t>
            </a:r>
            <a:r>
              <a:rPr lang="vi-VN" sz="3600" b="1" smtClean="0">
                <a:solidFill>
                  <a:schemeClr val="bg1"/>
                </a:solidFill>
                <a:latin typeface="Times New Roman" pitchFamily="18" charset="0"/>
                <a:cs typeface="Times New Roman" pitchFamily="18" charset="0"/>
              </a:rPr>
              <a:t>Anh </a:t>
            </a:r>
            <a:r>
              <a:rPr lang="vi-VN" sz="3600" b="1">
                <a:solidFill>
                  <a:schemeClr val="bg1"/>
                </a:solidFill>
                <a:latin typeface="Times New Roman" pitchFamily="18" charset="0"/>
                <a:cs typeface="Times New Roman" pitchFamily="18" charset="0"/>
              </a:rPr>
              <a:t>Tuấn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Như mặt trời chiếu sáng trần gian Chúa yêu thương con người luôn mãi. Hỡi những ai cậy trông vào Chúa, hãy vui lên, người trung hiếu Chúa đâu hề quên.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Hãy vững tâm trông chờ Chúa, lối bước Người chớ lãng quên. Rồi Người sẽ nhắc bạn lên, ban cho đất hứa làm gia nghiệp.</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Mỗi bước đi trong cuộc sống Chúa dõi nhìn Chúa đỡ nâng. Dù bị vấp ngã hề chi, vì này đã có tay Chúa dìu.</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Hỡi những ai tin vào Chúa chớ ngã lòng trước bóng đêm. Vì bạn sẽ thấy ngày mai mà Chúa sẽ tỏ uy quyền. Cha trái tim mọn hèn.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3530</TotalTime>
  <Words>141</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HÃY VUI LÊN Anh Tuấn</vt:lpstr>
      <vt:lpstr>ĐK. Như mặt trời chiếu sáng trần gian Chúa yêu thương con người luôn mãi. Hỡi những ai cậy trông vào Chúa, hãy vui lên, người trung hiếu Chúa đâu hề quên.</vt:lpstr>
      <vt:lpstr>1. Hãy vững tâm trông chờ Chúa, lối bước Người chớ lãng quên. Rồi Người sẽ nhắc bạn lên, ban cho đất hứa làm gia nghiệp.</vt:lpstr>
      <vt:lpstr>2. Mỗi bước đi trong cuộc sống Chúa dõi nhìn Chúa đỡ nâng. Dù bị vấp ngã hề chi, vì này đã có tay Chúa dìu.</vt:lpstr>
      <vt:lpstr>3. Hỡi những ai tin vào Chúa chớ ngã lòng trước bóng đêm. Vì bạn sẽ thấy ngày mai mà Chúa sẽ tỏ uy quyền. Cha trái tim mọn hèn.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1268</cp:revision>
  <dcterms:created xsi:type="dcterms:W3CDTF">2021-12-01T03:00:51Z</dcterms:created>
  <dcterms:modified xsi:type="dcterms:W3CDTF">2021-12-23T22:06:36Z</dcterms:modified>
</cp:coreProperties>
</file>