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VUI MỪNG 2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Thành Tâm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Hãy vui mừng trong Gia-vê hỡi những người công chính. Hãy vui mừng trong Gia-vê hãy hát khen Thánh Danh Người.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Gia-vê Vua ta đất hãy nhảy mừng, hoan ca reo vui vô vàn hải đảo.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Mây cao loan xa đức công chính Người. Vinh quang Gia-vê chan hòa khắp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chốn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Dương gian run lên trước Nhan Thánh Người, non cao tan hoang đất trời kinh khiếp.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Gia-vê yêu thương những ai tín thành, luôn đem ta xa tay phường gian ác.</a:t>
            </a:r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109</Words>
  <Application>Microsoft Office PowerPoint</Application>
  <PresentationFormat>On-screen Show (16:9)</PresentationFormat>
  <Paragraphs>9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HÃY VUI MỪNG 2 Lm. Thành Tâm</vt:lpstr>
      <vt:lpstr>ĐK: Hãy vui mừng trong Gia-vê hỡi những người công chính. Hãy vui mừng trong Gia-vê hãy hát khen Thánh Danh Người.</vt:lpstr>
      <vt:lpstr>1. Gia-vê Vua ta đất hãy nhảy mừng, hoan ca reo vui vô vàn hải đảo.</vt:lpstr>
      <vt:lpstr>2. Mây cao loan xa đức công chính Người. Vinh quang Gia-vê chan hòa khắp chốn.</vt:lpstr>
      <vt:lpstr>3. Dương gian run lên trước Nhan Thánh Người, non cao tan hoang đất trời kinh khiếp.</vt:lpstr>
      <vt:lpstr>4. Gia-vê yêu thương những ai tín thành, luôn đem ta xa tay phường gian ác.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443</cp:revision>
  <dcterms:created xsi:type="dcterms:W3CDTF">2021-12-01T03:00:51Z</dcterms:created>
  <dcterms:modified xsi:type="dcterms:W3CDTF">2021-12-10T08:17:32Z</dcterms:modified>
</cp:coreProperties>
</file>