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HÃY </a:t>
            </a:r>
            <a:r>
              <a:rPr lang="vi-VN" sz="3600" b="1">
                <a:solidFill>
                  <a:schemeClr val="bg1"/>
                </a:solidFill>
                <a:latin typeface="Times New Roman" pitchFamily="18" charset="0"/>
                <a:cs typeface="Times New Roman" pitchFamily="18" charset="0"/>
              </a:rPr>
              <a:t>VỮNG </a:t>
            </a:r>
            <a:r>
              <a:rPr lang="vi-VN" sz="3600" b="1" smtClean="0">
                <a:solidFill>
                  <a:schemeClr val="bg1"/>
                </a:solidFill>
                <a:latin typeface="Times New Roman" pitchFamily="18" charset="0"/>
                <a:cs typeface="Times New Roman" pitchFamily="18" charset="0"/>
              </a:rPr>
              <a:t>TÂM</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Cuộc sống như sóng xô biển khơi, biển khơi nơi đây đầy sóng gió, thuyền trôi giạt đây đó đời con hiểm nguy khôn dò. Bỗng nhiên Ngài đến trong trời đêm, lòng con đâu ngờ rằng là Chúa, lòng lo sợ héo úa giữa sóng xô vô ngần.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Hãy vững tâm người ơi chớ lo sợ, qua bến bờ tình yêu Ngài che chở. Hãy vững tâm đừng nghi nan chi nữa, có Chúa trong đời biển trời lại đẹp tươi.</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Nhịp sống bao lắng lo cuộc đời, đời thôi đâu chỉ là u tối, buồn thương đầy bao nỗi lòng con sợ lo bồi hồi. Tìm đâu được phút giây bình an, tìm đâu cho lòng được thanh thản, đời hy vọng tươi sáng giữa sóng xô muôn vàn.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3. Đời con chỉ có Chúa mà thôi, Ngài ơi yêu thương là lẽ sống, lòng con hằng trông ngóng chờ mong hiệp nhất với Ngài. Sợ chi ngàn hiểm nguy trần gian, trần gian trong lòng vòng bàn tay Chúa, Ngài che chở nâng đỡ cho những ai trông chờ.</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3802</TotalTime>
  <Words>218</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HÃY VỮNG TÂM  Lm. Thái Nguyên</vt:lpstr>
      <vt:lpstr>1. Cuộc sống như sóng xô biển khơi, biển khơi nơi đây đầy sóng gió, thuyền trôi giạt đây đó đời con hiểm nguy khôn dò. Bỗng nhiên Ngài đến trong trời đêm, lòng con đâu ngờ rằng là Chúa, lòng lo sợ héo úa giữa sóng xô vô ngần.</vt:lpstr>
      <vt:lpstr>ĐK. Hãy vững tâm người ơi chớ lo sợ, qua bến bờ tình yêu Ngài che chở. Hãy vững tâm đừng nghi nan chi nữa, có Chúa trong đời biển trời lại đẹp tươi.</vt:lpstr>
      <vt:lpstr>2. Nhịp sống bao lắng lo cuộc đời, đời thôi đâu chỉ là u tối, buồn thương đầy bao nỗi lòng con sợ lo bồi hồi. Tìm đâu được phút giây bình an, tìm đâu cho lòng được thanh thản, đời hy vọng tươi sáng giữa sóng xô muôn vàn.</vt:lpstr>
      <vt:lpstr>3. Đời con chỉ có Chúa mà thôi, Ngài ơi yêu thương là lẽ sống, lòng con hằng trông ngóng chờ mong hiệp nhất với Ngài. Sợ chi ngàn hiểm nguy trần gian, trần gian trong lòng vòng bàn tay Chúa, Ngài che chở nâng đỡ cho những ai trông chờ.</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1402</cp:revision>
  <dcterms:created xsi:type="dcterms:W3CDTF">2021-12-01T03:00:51Z</dcterms:created>
  <dcterms:modified xsi:type="dcterms:W3CDTF">2021-12-28T22:21:38Z</dcterms:modified>
</cp:coreProperties>
</file>