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HÃY XIN </a:t>
            </a:r>
            <a:r>
              <a:rPr lang="vi-VN" sz="3600" b="1">
                <a:solidFill>
                  <a:schemeClr val="bg1"/>
                </a:solidFill>
                <a:latin typeface="Times New Roman" pitchFamily="18" charset="0"/>
                <a:cs typeface="Times New Roman" pitchFamily="18" charset="0"/>
              </a:rPr>
              <a:t>SẼ </a:t>
            </a:r>
            <a:r>
              <a:rPr lang="vi-VN" sz="3600" b="1" smtClean="0">
                <a:solidFill>
                  <a:schemeClr val="bg1"/>
                </a:solidFill>
                <a:latin typeface="Times New Roman" pitchFamily="18" charset="0"/>
                <a:cs typeface="Times New Roman" pitchFamily="18" charset="0"/>
              </a:rPr>
              <a:t>CHO</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Phanxicô</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Hãy xin sẽ cho, hãy tìm sẽ gặp. Và người hãy gõ sẽ mở cho.</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Con đi tìm chân lý. Con xin Chúa mở cho. Mở cho con thấy được Ngài, để cho con biết yêu Ngài, mở cho con thấy đường đi. Khó nguy không ngại e chi. Có sao trời sáng ngời quang huy.</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Con đi tìm thương mến. Con xin Chúa mở cho. Mở cho con biết yêu đời, và cho con biết yêu người, tình yêu chan chứa ngàn nơi. Biết trao hy vọng cho nhau. Ước cho đời hết vợi thương đau.</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3. Con đi tìm vui sống. Con xin Chúa mở cho. Mở cho con lối an bình, mở cho con suối ân tình, dìu con trong ánh bình minh. Mến tin hy vọng trung trinh. Tháng năm tìm Nước Trời quang vinh.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4. Con đi tìm nhân đức. Con xin Chúa mở cho. Để con nên suối tinh tuyền, để con vui sống đơn hèn, để con nên giống trẻ thơ. Có khi lưu lạc tha phương. Chúa đưa về bến bờ yêu thương.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3353</TotalTime>
  <Words>228</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HÃY XIN SẼ CHO  Phanxicô</vt:lpstr>
      <vt:lpstr>ĐK. Hãy xin sẽ cho, hãy tìm sẽ gặp. Và người hãy gõ sẽ mở cho.</vt:lpstr>
      <vt:lpstr>1. Con đi tìm chân lý. Con xin Chúa mở cho. Mở cho con thấy được Ngài, để cho con biết yêu Ngài, mở cho con thấy đường đi. Khó nguy không ngại e chi. Có sao trời sáng ngời quang huy.</vt:lpstr>
      <vt:lpstr>2. Con đi tìm thương mến. Con xin Chúa mở cho. Mở cho con biết yêu đời, và cho con biết yêu người, tình yêu chan chứa ngàn nơi. Biết trao hy vọng cho nhau. Ước cho đời hết vợi thương đau.</vt:lpstr>
      <vt:lpstr>3. Con đi tìm vui sống. Con xin Chúa mở cho. Mở cho con lối an bình, mở cho con suối ân tình, dìu con trong ánh bình minh. Mến tin hy vọng trung trinh. Tháng năm tìm Nước Trời quang vinh.</vt:lpstr>
      <vt:lpstr>4. Con đi tìm nhân đức. Con xin Chúa mở cho. Để con nên suối tinh tuyền, để con vui sống đơn hèn, để con nên giống trẻ thơ. Có khi lưu lạc tha phương. Chúa đưa về bến bờ yêu thương.</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1219</cp:revision>
  <dcterms:created xsi:type="dcterms:W3CDTF">2021-12-01T03:00:51Z</dcterms:created>
  <dcterms:modified xsi:type="dcterms:W3CDTF">2021-12-23T12:17:47Z</dcterms:modified>
</cp:coreProperties>
</file>