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ĐI KHẮP </a:t>
            </a:r>
            <a:r>
              <a:rPr lang="vi-VN" sz="3600" b="1">
                <a:solidFill>
                  <a:schemeClr val="bg1"/>
                </a:solidFill>
                <a:latin typeface="Times New Roman" pitchFamily="18" charset="0"/>
                <a:cs typeface="Times New Roman" pitchFamily="18" charset="0"/>
              </a:rPr>
              <a:t>TỨ </a:t>
            </a:r>
            <a:r>
              <a:rPr lang="vi-VN" sz="3600" b="1" smtClean="0">
                <a:solidFill>
                  <a:schemeClr val="bg1"/>
                </a:solidFill>
                <a:latin typeface="Times New Roman" pitchFamily="18" charset="0"/>
                <a:cs typeface="Times New Roman" pitchFamily="18" charset="0"/>
              </a:rPr>
              <a:t>PHƯƠNG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en-US" sz="3600" b="1" smtClean="0">
                <a:solidFill>
                  <a:schemeClr val="bg1"/>
                </a:solidFill>
                <a:latin typeface="Times New Roman" pitchFamily="18" charset="0"/>
                <a:cs typeface="Times New Roman" pitchFamily="18" charset="0"/>
              </a:rPr>
              <a:t>Thánh Vịnh 116</a:t>
            </a:r>
            <a:r>
              <a:rPr lang="en-US" sz="3600" b="1">
                <a:solidFill>
                  <a:schemeClr val="bg1"/>
                </a:solidFill>
                <a:latin typeface="Times New Roman" pitchFamily="18" charset="0"/>
                <a:cs typeface="Times New Roman" pitchFamily="18" charset="0"/>
              </a:rPr>
              <a:t/>
            </a:r>
            <a:br>
              <a:rPr lang="en-US" sz="3600" b="1">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Mi </a:t>
            </a:r>
            <a:r>
              <a:rPr lang="vi-VN" sz="3600" b="1">
                <a:solidFill>
                  <a:schemeClr val="bg1"/>
                </a:solidFill>
                <a:latin typeface="Times New Roman" pitchFamily="18" charset="0"/>
                <a:cs typeface="Times New Roman" pitchFamily="18" charset="0"/>
              </a:rPr>
              <a:t>Giáng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Hãy đi khắp tứ phương thiên hạ loan báo Tin mừng cho mọi loài </a:t>
            </a:r>
            <a:r>
              <a:rPr lang="vi-VN" sz="6000" b="1">
                <a:solidFill>
                  <a:schemeClr val="bg1"/>
                </a:solidFill>
                <a:latin typeface="Times New Roman" pitchFamily="18" charset="0"/>
                <a:cs typeface="Times New Roman" pitchFamily="18" charset="0"/>
              </a:rPr>
              <a:t>thọ </a:t>
            </a:r>
            <a:r>
              <a:rPr lang="vi-VN" sz="6000" b="1" smtClean="0">
                <a:solidFill>
                  <a:schemeClr val="bg1"/>
                </a:solidFill>
                <a:latin typeface="Times New Roman" pitchFamily="18" charset="0"/>
                <a:cs typeface="Times New Roman" pitchFamily="18" charset="0"/>
              </a:rPr>
              <a:t>sinh</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Toàn thề chư dân hãy ngợi khen Chúa, hết thảy các nước hãy chúc tụng Người. Toàn thề chư dân hãy ngợi khen Chúa, hết thảy các nước hãy chúc </a:t>
            </a:r>
            <a:r>
              <a:rPr lang="vi-VN" sz="5400" b="1">
                <a:solidFill>
                  <a:schemeClr val="bg1"/>
                </a:solidFill>
                <a:latin typeface="Times New Roman" pitchFamily="18" charset="0"/>
                <a:cs typeface="Times New Roman" pitchFamily="18" charset="0"/>
              </a:rPr>
              <a:t>tụng </a:t>
            </a:r>
            <a:r>
              <a:rPr lang="vi-VN" sz="5400" b="1" smtClean="0">
                <a:solidFill>
                  <a:schemeClr val="bg1"/>
                </a:solidFill>
                <a:latin typeface="Times New Roman" pitchFamily="18" charset="0"/>
                <a:cs typeface="Times New Roman" pitchFamily="18" charset="0"/>
              </a:rPr>
              <a:t>Người</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Vì tình yêu thương Chúa d ành cho tôi, rất là tha thiết rất là mãnh liệt. Vì tình yêu thương Chúa dành cho tôi, rất là tha thiết rất là </a:t>
            </a:r>
            <a:r>
              <a:rPr lang="vi-VN" sz="5400" b="1">
                <a:solidFill>
                  <a:schemeClr val="bg1"/>
                </a:solidFill>
                <a:latin typeface="Times New Roman" pitchFamily="18" charset="0"/>
                <a:cs typeface="Times New Roman" pitchFamily="18" charset="0"/>
              </a:rPr>
              <a:t>mãnh </a:t>
            </a:r>
            <a:r>
              <a:rPr lang="vi-VN" sz="5400" b="1" smtClean="0">
                <a:solidFill>
                  <a:schemeClr val="bg1"/>
                </a:solidFill>
                <a:latin typeface="Times New Roman" pitchFamily="18" charset="0"/>
                <a:cs typeface="Times New Roman" pitchFamily="18" charset="0"/>
              </a:rPr>
              <a:t>liệt</a:t>
            </a:r>
            <a:r>
              <a:rPr lang="en-US" sz="5400" b="1">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3234</TotalTime>
  <Words>105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ĐI KHẮP TỨ PHƯƠNG  Thánh Vịnh 116 Mi Giáng</vt:lpstr>
      <vt:lpstr>ĐK: Hãy đi khắp tứ phương thiên hạ loan báo Tin mừng cho mọi loài thọ sinh.</vt:lpstr>
      <vt:lpstr>1/. Toàn thề chư dân hãy ngợi khen Chúa, hết thảy các nước hãy chúc tụng Người. Toàn thề chư dân hãy ngợi khen Chúa, hết thảy các nước hãy chúc tụng Người.</vt:lpstr>
      <vt:lpstr>2/. Vì tình yêu thương Chúa d ành cho tôi, rất là tha thiết rất là mãnh liệt. Vì tình yêu thương Chúa dành cho tôi, rất là tha thiết rất là mãnh liệt.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1204</cp:revision>
  <dcterms:created xsi:type="dcterms:W3CDTF">2021-12-01T03:00:51Z</dcterms:created>
  <dcterms:modified xsi:type="dcterms:W3CDTF">2021-12-18T06:31:54Z</dcterms:modified>
</cp:coreProperties>
</file>