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ĐI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RAO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GIÀNG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Ngọc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Hãy đi rao giảng Tin Mừng khắp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Toàn thể chư dân hãy ngợi khen Chúa, hết thảy chư dân hãy chúc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tụng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Vì tình thương Chúa dành cho chúng tôi thực là mãnh liệt, lòng trung thành của Chúa tồn tại muôn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3112</TotalTime>
  <Words>66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HÃY ĐI RAO GIÀNG  Ngọc Linh</vt:lpstr>
      <vt:lpstr>ĐK. Hãy đi rao giảng Tin Mừng khắp thế gian.</vt:lpstr>
      <vt:lpstr>1/ Toàn thể chư dân hãy ngợi khen Chúa, hết thảy chư dân hãy chúc tụng Ngài.</vt:lpstr>
      <vt:lpstr>2/ Vì tình thương Chúa dành cho chúng tôi thực là mãnh liệt, lòng trung thành của Chúa tồn tại muôn muôn đời.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1186</cp:revision>
  <dcterms:created xsi:type="dcterms:W3CDTF">2021-12-01T03:00:51Z</dcterms:created>
  <dcterms:modified xsi:type="dcterms:W3CDTF">2021-12-17T22:53:22Z</dcterms:modified>
</cp:coreProperties>
</file>