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9" r:id="rId2"/>
    <p:sldId id="256" r:id="rId3"/>
    <p:sldId id="257" r:id="rId4"/>
    <p:sldId id="267" r:id="rId5"/>
    <p:sldId id="260" r:id="rId6"/>
    <p:sldId id="263" r:id="rId7"/>
    <p:sldId id="268" r:id="rId8"/>
    <p:sldId id="269" r:id="rId9"/>
    <p:sldId id="270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ĐẾN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BELEM</a:t>
            </a:r>
            <a: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Đỗ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Vy Hạ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Hãy đến Bê-lem hỡi loài người đừng ngủ say giấc mộng. Này Con Chúa đã giáng trần một đêm đông giá băng. Hãy đến Bê-lem dâng nhịp nhàng ngàn lời ca tiếng đàn. Này Con Chúa đã giáng trần vì yêu thương thế nhân.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Này Người vừa đến đàn hỡi hãy tấu lên! Dâng Chúa Trời bài ca mới đây tin vui toàn thế giới: Ngôi Hai xuống đời chuộc tội người khắp nơi.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Này Người vừa đến đồi núi hãy đứng lên! Reo với ngàn vì sao sáng đây yêu thương đầy muôn lối. Bay trong gió ngàn ngập tràn trên thế gian.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Này Người vừa đến biển sóng hãy vút cao. Mau đón chào nguồn ân phúc đây ơn an bình Chúa hứa. Ban cho những người một đời yêu thiết tha.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Này Người vừa đến vạn quốc hãy ngước lên! Quên tháng ngày đầy tăm tối đây muôn hoa đồng lúa mới. Dâng lên Chúa Trời dạt dào hương ngát thơm.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67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3733</TotalTime>
  <Words>196</Words>
  <Application>Microsoft Office PowerPoint</Application>
  <PresentationFormat>On-screen Show (16:9)</PresentationFormat>
  <Paragraphs>9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HÃY ĐẾN BELEM  Đỗ Vy Hạ</vt:lpstr>
      <vt:lpstr>ĐK. Hãy đến Bê-lem hỡi loài người đừng ngủ say giấc mộng. Này Con Chúa đã giáng trần một đêm đông giá băng. Hãy đến Bê-lem dâng nhịp nhàng ngàn lời ca tiếng đàn. Này Con Chúa đã giáng trần vì yêu thương thế nhân.</vt:lpstr>
      <vt:lpstr>1. Này Người vừa đến đàn hỡi hãy tấu lên! Dâng Chúa Trời bài ca mới đây tin vui toàn thế giới: Ngôi Hai xuống đời chuộc tội người khắp nơi.</vt:lpstr>
      <vt:lpstr>2. Này Người vừa đến đồi núi hãy đứng lên! Reo với ngàn vì sao sáng đây yêu thương đầy muôn lối. Bay trong gió ngàn ngập tràn trên thế gian.</vt:lpstr>
      <vt:lpstr>3. Này Người vừa đến biển sóng hãy vút cao. Mau đón chào nguồn ân phúc đây ơn an bình Chúa hứa. Ban cho những người một đời yêu thiết tha.</vt:lpstr>
      <vt:lpstr>4. Này Người vừa đến vạn quốc hãy ngước lên! Quên tháng ngày đầy tăm tối đây muôn hoa đồng lúa mới. Dâng lên Chúa Trời dạt dào hương ngát thơm.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1439</cp:revision>
  <dcterms:created xsi:type="dcterms:W3CDTF">2021-12-01T03:00:51Z</dcterms:created>
  <dcterms:modified xsi:type="dcterms:W3CDTF">2021-12-21T22:42:18Z</dcterms:modified>
</cp:coreProperties>
</file>