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3" r:id="rId6"/>
    <p:sldId id="264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 ĐẾN CUNG CHÚC (Tv. 94)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1"/>
            <a:ext cx="8991600" cy="50292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Hãy đến đây cung chúc Chúa Trời, hiệp mừng Núi Đá độ trì ta. Đến trưóc Thiên Nhan tấu khúc đàn, vào bệ kiến cất lời hòa ca.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Chúa là Đấng toàn năng, cao vượt hết các chư thần, vực thẳm sâu tay Người gìn giữ; bao ngọn núi Chúa luôn trông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chừng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Chúa tạo tác biển khơi, trên mặt đất Chúa an bài; nào mau ta vào sùng bái; mau phục xuống trước Tôn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nhan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Chúa là Chúa Tể ta, ta là chính thứ dân Người; là chiên con Người dìu dắt; luôn hãy lắng tiếng nghe theo Người.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rm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Autofit/>
          </a:bodyPr>
          <a:lstStyle/>
          <a:p>
            <a:pPr algn="just"/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824</TotalTime>
  <Words>135</Words>
  <Application>Microsoft Office PowerPoint</Application>
  <PresentationFormat>On-screen Show (16:9)</PresentationFormat>
  <Paragraphs>6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HÃY ĐẾN CUNG CHÚC (Tv. 94) Lm. Kim Long</vt:lpstr>
      <vt:lpstr>ĐK. Hãy đến đây cung chúc Chúa Trời, hiệp mừng Núi Đá độ trì ta. Đến trưóc Thiên Nhan tấu khúc đàn, vào bệ kiến cất lời hòa ca.</vt:lpstr>
      <vt:lpstr>1. Chúa là Đấng toàn năng, cao vượt hết các chư thần, vực thẳm sâu tay Người gìn giữ; bao ngọn núi Chúa luôn trông chừng,</vt:lpstr>
      <vt:lpstr>2. Chúa tạo tác biển khơi, trên mặt đất Chúa an bài; nào mau ta vào sùng bái; mau phục xuống trước Tôn nhan Người.</vt:lpstr>
      <vt:lpstr>3. Chúa là Chúa Tể ta, ta là chính thứ dân Người; là chiên con Người dìu dắt; luôn hãy lắng tiếng nghe theo Người.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242</cp:revision>
  <dcterms:created xsi:type="dcterms:W3CDTF">2021-12-01T03:00:51Z</dcterms:created>
  <dcterms:modified xsi:type="dcterms:W3CDTF">2021-12-05T12:00:09Z</dcterms:modified>
</cp:coreProperties>
</file>