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HÃY ĐẾN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Hãy đến tung hô Chúa reo mừng Đấng cứu thoát ta. Nào cùng đến trước thiên nhan, nào cùng đến trước thiên nhan, dâng lời cảm tạ, và tung hô </a:t>
            </a:r>
            <a:r>
              <a:rPr lang="vi-VN" b="1">
                <a:solidFill>
                  <a:schemeClr val="bg1"/>
                </a:solidFill>
                <a:latin typeface="Times New Roman" pitchFamily="18" charset="0"/>
                <a:cs typeface="Times New Roman" pitchFamily="18" charset="0"/>
              </a:rPr>
              <a:t>Chúa</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là nguồn quang minh tâm trí con, sáng soi con đường thế gian mịt mùng. Dìu con tiến bước về nơi ước mong, dẫu ngàn nguy khó rắc gieo trên đường.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Tiếng lòng giờ đây vang lên thiết tha ngát thơm như làn khói hương cao vời. Cùng chung với đất trời muôn tiếng ca, chúc tụng danh Chúa đến muôn muôn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a:solidFill>
                  <a:schemeClr val="bg1"/>
                </a:solidFill>
                <a:latin typeface="Times New Roman" pitchFamily="18" charset="0"/>
                <a:cs typeface="Times New Roman" pitchFamily="18" charset="0"/>
              </a:rPr>
              <a:t>3. Hãy vào cùng khiêm cung dâng tiến lên tấm thân với lòng mến yêu chân thành. Dù cho sóng gió tràn lan bốn bề, vững niềm tin kính Chúa luôn nhân </a:t>
            </a:r>
            <a:r>
              <a:rPr lang="en-US" sz="4800" b="1">
                <a:solidFill>
                  <a:schemeClr val="bg1"/>
                </a:solidFill>
                <a:latin typeface="Times New Roman" pitchFamily="18" charset="0"/>
                <a:cs typeface="Times New Roman" pitchFamily="18" charset="0"/>
              </a:rPr>
              <a:t>lành</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1074</TotalTime>
  <Words>153</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HÃY ĐẾN Lm. Kim Long</vt:lpstr>
      <vt:lpstr>ĐK. Hãy đến tung hô Chúa reo mừng Đấng cứu thoát ta. Nào cùng đến trước thiên nhan, nào cùng đến trước thiên nhan, dâng lời cảm tạ, và tung hô Chúa.</vt:lpstr>
      <vt:lpstr>1. Chúa là nguồn quang minh tâm trí con, sáng soi con đường thế gian mịt mùng. Dìu con tiến bước về nơi ước mong, dẫu ngàn nguy khó rắc gieo trên đường.</vt:lpstr>
      <vt:lpstr>2. Tiếng lòng giờ đây vang lên thiết tha ngát thơm như làn khói hương cao vời. Cùng chung với đất trời muôn tiếng ca, chúc tụng danh Chúa đến muôn muôn đời.</vt:lpstr>
      <vt:lpstr>3. Hãy vào cùng khiêm cung dâng tiến lên tấm thân với lòng mến yêu chân thành. Dù cho sóng gió tràn lan bốn bề, vững niềm tin kính Chúa luôn nhân lành.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303</cp:revision>
  <dcterms:created xsi:type="dcterms:W3CDTF">2021-12-01T03:00:51Z</dcterms:created>
  <dcterms:modified xsi:type="dcterms:W3CDTF">2021-12-07T03:31:32Z</dcterms:modified>
</cp:coreProperties>
</file>