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ĐẾN REO MỪNG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Nguyễn Duy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Hãy đến reo mừng Chúa vì Người là Thiên Chúa. Hãy đến reo mừng Chúa Người là Đấng Cứu Độ ta.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Hãy vào trước thánh điện dâng lời tạ ơn Chúa. Hãy hợp tiếng tung hô theo điệu hát cung đàn.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Chúa là Chúa muôn loài đất trời trong tay Chúa. Muôn đồi núi vươn cao do Người tạo thành.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Hãy quỳ gối phủ phục tôn thờ một Thiên Chúa. Chính Người dẫn đưa ta, ta là chiên của Người.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Bởi vì Chúa nhân từ luôn trọn niềm thương mến. Cho dù tháng năm qua ân tình Chúa vững bền.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128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HÃY ĐẾN REO MỪNG Lm Nguyễn Duy</vt:lpstr>
      <vt:lpstr>ĐK. Hãy đến reo mừng Chúa vì Người là Thiên Chúa. Hãy đến reo mừng Chúa Người là Đấng Cứu Độ ta.</vt:lpstr>
      <vt:lpstr>1. Hãy vào trước thánh điện dâng lời tạ ơn Chúa. Hãy hợp tiếng tung hô theo điệu hát cung đàn.</vt:lpstr>
      <vt:lpstr>2. Chúa là Chúa muôn loài đất trời trong tay Chúa. Muôn đồi núi vươn cao do Người tạo thành.</vt:lpstr>
      <vt:lpstr>3. Hãy quỳ gối phủ phục tôn thờ một Thiên Chúa. Chính Người dẫn đưa ta, ta là chiên của Người.</vt:lpstr>
      <vt:lpstr>4. Bởi vì Chúa nhân từ luôn trọn niềm thương mến. Cho dù tháng năm qua ân tình Chúa vững bền.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391</cp:revision>
  <dcterms:created xsi:type="dcterms:W3CDTF">2021-12-01T03:00:51Z</dcterms:created>
  <dcterms:modified xsi:type="dcterms:W3CDTF">2021-12-10T06:41:12Z</dcterms:modified>
</cp:coreProperties>
</file>