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HÃY ĐẾN TUNG HÔ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Nguyên Kha</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Nào đến đây reo mừng Chúa tung hô Người trong tiếng đàn ca. Vào bệ kiến dâng lời cảm tạ, tung hô Đấng cứu độ ta.</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Vì Người là thượng đế vinh quang trên chín tầng, mình Người là Thiên Chúa cao cả uy phong. Chúa là Thiên Chúa siêu việt trên các thần, là Vua vinh thắng đáng tôn vinh </a:t>
            </a:r>
            <a:r>
              <a:rPr lang="vi-VN" b="1">
                <a:solidFill>
                  <a:schemeClr val="bg1"/>
                </a:solidFill>
                <a:latin typeface="Times New Roman" pitchFamily="18" charset="0"/>
                <a:cs typeface="Times New Roman" pitchFamily="18" charset="0"/>
              </a:rPr>
              <a:t>chúc </a:t>
            </a:r>
            <a:r>
              <a:rPr lang="vi-VN" b="1" smtClean="0">
                <a:solidFill>
                  <a:schemeClr val="bg1"/>
                </a:solidFill>
                <a:latin typeface="Times New Roman" pitchFamily="18" charset="0"/>
                <a:cs typeface="Times New Roman" pitchFamily="18" charset="0"/>
              </a:rPr>
              <a:t>tụng</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Vì Người tạo dựng nên thanh không thác suối ngàn, kìa trùng trùng sông núi muôn vẻ tốt tươi. Khắp cùng trái đất ca khen danh Chúa trời, đại dương, tinh tú Chúa yêu thương </a:t>
            </a:r>
            <a:r>
              <a:rPr lang="vi-VN" b="1">
                <a:solidFill>
                  <a:schemeClr val="bg1"/>
                </a:solidFill>
                <a:latin typeface="Times New Roman" pitchFamily="18" charset="0"/>
                <a:cs typeface="Times New Roman" pitchFamily="18" charset="0"/>
              </a:rPr>
              <a:t>tác </a:t>
            </a:r>
            <a:r>
              <a:rPr lang="vi-VN" b="1" smtClean="0">
                <a:solidFill>
                  <a:schemeClr val="bg1"/>
                </a:solidFill>
                <a:latin typeface="Times New Roman" pitchFamily="18" charset="0"/>
                <a:cs typeface="Times New Roman" pitchFamily="18" charset="0"/>
              </a:rPr>
              <a:t>thành</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1487</TotalTime>
  <Words>126</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HÃY ĐẾN TUNG HÔ CHÚA Nguyên Kha</vt:lpstr>
      <vt:lpstr>ĐK. Nào đến đây reo mừng Chúa tung hô Người trong tiếng đàn ca. Vào bệ kiến dâng lời cảm tạ, tung hô Đấng cứu độ ta.</vt:lpstr>
      <vt:lpstr>1/ Vì Người là thượng đế vinh quang trên chín tầng, mình Người là Thiên Chúa cao cả uy phong. Chúa là Thiên Chúa siêu việt trên các thần, là Vua vinh thắng đáng tôn vinh chúc tụng.</vt:lpstr>
      <vt:lpstr>2/ Vì Người tạo dựng nên thanh không thác suối ngàn, kìa trùng trùng sông núi muôn vẻ tốt tươi. Khắp cùng trái đất ca khen danh Chúa trời, đại dương, tinh tú Chúa yêu thương tác thành.</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508</cp:revision>
  <dcterms:created xsi:type="dcterms:W3CDTF">2021-12-01T03:00:51Z</dcterms:created>
  <dcterms:modified xsi:type="dcterms:W3CDTF">2021-12-10T13:22:26Z</dcterms:modified>
</cp:coreProperties>
</file>